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691" r:id="rId2"/>
    <p:sldMasterId id="2147483673" r:id="rId3"/>
    <p:sldMasterId id="2147483675" r:id="rId4"/>
  </p:sldMasterIdLst>
  <p:notesMasterIdLst>
    <p:notesMasterId r:id="rId21"/>
  </p:notesMasterIdLst>
  <p:sldIdLst>
    <p:sldId id="281" r:id="rId5"/>
    <p:sldId id="282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7" r:id="rId16"/>
    <p:sldId id="294" r:id="rId17"/>
    <p:sldId id="295" r:id="rId18"/>
    <p:sldId id="296" r:id="rId19"/>
    <p:sldId id="298" r:id="rId20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ica Vaz" initials="M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751"/>
    <a:srgbClr val="0075B0"/>
    <a:srgbClr val="890C58"/>
    <a:srgbClr val="78BE20"/>
    <a:srgbClr val="582C83"/>
    <a:srgbClr val="000000"/>
    <a:srgbClr val="4A4A4A"/>
    <a:srgbClr val="5C666A"/>
    <a:srgbClr val="69BE28"/>
    <a:srgbClr val="001A7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>
      <p:cViewPr>
        <p:scale>
          <a:sx n="70" d="100"/>
          <a:sy n="70" d="100"/>
        </p:scale>
        <p:origin x="-2814" y="-11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/>
          <a:lstStyle>
            <a:lvl1pPr algn="r">
              <a:defRPr sz="1200"/>
            </a:lvl1pPr>
          </a:lstStyle>
          <a:p>
            <a:fld id="{77E2F9B9-0D99-42C0-90FF-4B5A47BFAB2F}" type="datetimeFigureOut">
              <a:rPr lang="en-GB" smtClean="0"/>
              <a:pPr/>
              <a:t>02/09/2014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07" tIns="45203" rIns="90407" bIns="4520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0407" tIns="45203" rIns="90407" bIns="4520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 anchor="b"/>
          <a:lstStyle>
            <a:lvl1pPr algn="r">
              <a:defRPr sz="1200"/>
            </a:lvl1pPr>
          </a:lstStyle>
          <a:p>
            <a:fld id="{0514FC70-9E4A-4E08-B015-5A0D85F705B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13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48" y="1187690"/>
            <a:ext cx="7938052" cy="467971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28600" y="3810000"/>
            <a:ext cx="3352800" cy="1676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556" y="4060209"/>
            <a:ext cx="4010837" cy="130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02552"/>
            <a:ext cx="9144000" cy="384048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726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5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70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00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efining Title and Content 2 Blue_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56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94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E27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8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E27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8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Burga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9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30" y="1282730"/>
            <a:ext cx="6225769" cy="367027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3886200"/>
            <a:ext cx="4003122" cy="1301927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0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Burga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3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5B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66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82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Divider slide 1">
    <p:bg>
      <p:bgPr>
        <a:gradFill flip="none" rotWithShape="1">
          <a:gsLst>
            <a:gs pos="95000">
              <a:schemeClr val="accent3">
                <a:alpha val="50000"/>
              </a:schemeClr>
            </a:gs>
            <a:gs pos="30000">
              <a:schemeClr val="accent3"/>
            </a:gs>
            <a:gs pos="60000">
              <a:schemeClr val="accent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12648" y="2706624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Presentation divider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0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Optional sub-head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3152" y="5943600"/>
            <a:ext cx="625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1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Divider slide 2">
    <p:bg>
      <p:bgPr>
        <a:gradFill flip="none" rotWithShape="1">
          <a:gsLst>
            <a:gs pos="95000">
              <a:srgbClr val="78BE20">
                <a:alpha val="50000"/>
              </a:srgbClr>
            </a:gs>
            <a:gs pos="30000">
              <a:srgbClr val="78BE20"/>
            </a:gs>
            <a:gs pos="60000">
              <a:srgbClr val="78BE2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12648" y="2706624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Presentation divider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0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Optional sub-head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702552"/>
            <a:ext cx="9144000" cy="301752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30" y="1282730"/>
            <a:ext cx="6225769" cy="367027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0958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80999" y="3505200"/>
            <a:ext cx="4682319" cy="6399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4000"/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4145166"/>
            <a:ext cx="4682319" cy="6399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2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33400"/>
            <a:ext cx="4419600" cy="65123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82C8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4410075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82C83"/>
                </a:solidFill>
              </a:defRPr>
            </a:lvl1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1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765754"/>
            <a:ext cx="4419600" cy="604759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890C58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57200"/>
            <a:ext cx="5374889" cy="565892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31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45" y="228600"/>
            <a:ext cx="5072755" cy="576944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82C8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82C8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85800"/>
            <a:ext cx="4419600" cy="580072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7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1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165304"/>
            <a:ext cx="9144000" cy="720080"/>
            <a:chOff x="0" y="6188423"/>
            <a:chExt cx="9144000" cy="72008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6188423"/>
              <a:ext cx="9144000" cy="72008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sz="14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251520" y="6481885"/>
              <a:ext cx="2160240" cy="187475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Autofit/>
            </a:bodyPr>
            <a:lstStyle/>
            <a:p>
              <a:pPr>
                <a:spcBef>
                  <a:spcPct val="0"/>
                </a:spcBef>
                <a:defRPr/>
              </a:pPr>
              <a:endParaRPr lang="en-GB" sz="800" b="1" dirty="0" smtClean="0">
                <a:solidFill>
                  <a:srgbClr val="0086B6"/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7200" y="439579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dataLO55pr3v3n7ion7rav3LPOR7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2653497" cy="7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9" r:id="rId2"/>
    <p:sldLayoutId id="2147483710" r:id="rId3"/>
    <p:sldLayoutId id="2147483711" r:id="rId4"/>
    <p:sldLayoutId id="2147483712" r:id="rId5"/>
    <p:sldLayoutId id="2147483715" r:id="rId6"/>
    <p:sldLayoutId id="2147483716" r:id="rId7"/>
    <p:sldLayoutId id="214748371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" y="1051560"/>
            <a:ext cx="8595360" cy="0"/>
          </a:xfrm>
          <a:prstGeom prst="line">
            <a:avLst/>
          </a:prstGeom>
          <a:ln w="9525">
            <a:solidFill>
              <a:srgbClr val="007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457200"/>
            <a:ext cx="1676400" cy="48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9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9" r:id="rId2"/>
    <p:sldLayoutId id="2147483693" r:id="rId3"/>
    <p:sldLayoutId id="2147483700" r:id="rId4"/>
    <p:sldLayoutId id="2147483694" r:id="rId5"/>
    <p:sldLayoutId id="2147483714" r:id="rId6"/>
    <p:sldLayoutId id="2147483695" r:id="rId7"/>
    <p:sldLayoutId id="2147483701" r:id="rId8"/>
    <p:sldLayoutId id="2147483696" r:id="rId9"/>
    <p:sldLayoutId id="2147483702" r:id="rId10"/>
    <p:sldLayoutId id="2147483697" r:id="rId11"/>
    <p:sldLayoutId id="2147483703" r:id="rId12"/>
    <p:sldLayoutId id="2147483698" r:id="rId13"/>
    <p:sldLayoutId id="214748370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200" b="0" kern="1200">
          <a:solidFill>
            <a:srgbClr val="0075B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rgbClr val="0075B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2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1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5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1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3182779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dataLO55pr3v3n7ion7rav3LPOR7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250" y="2457484"/>
            <a:ext cx="5143500" cy="14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4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Figure Dance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Promenade in, girls to the right of their partners</a:t>
            </a:r>
          </a:p>
          <a:p>
            <a:endParaRPr lang="en-US" dirty="0"/>
          </a:p>
          <a:p>
            <a:r>
              <a:rPr lang="en-US" dirty="0" smtClean="0"/>
              <a:t>Form main circle</a:t>
            </a:r>
          </a:p>
          <a:p>
            <a:endParaRPr lang="en-US" dirty="0"/>
          </a:p>
          <a:p>
            <a:r>
              <a:rPr lang="en-US" dirty="0" smtClean="0"/>
              <a:t>Stop when the music stops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240667"/>
            <a:ext cx="4586880" cy="295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" y="144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0"/>
            <a:ext cx="3471862" cy="27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23430" y="3810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57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“Back-to-back”</a:t>
            </a:r>
          </a:p>
          <a:p>
            <a:endParaRPr lang="en-US" dirty="0"/>
          </a:p>
          <a:p>
            <a:r>
              <a:rPr lang="en-US" dirty="0" smtClean="0"/>
              <a:t>Partners put their backs to each other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Guy holds girl’s right hand in his left hand and girl’s left hand in his right hand</a:t>
            </a:r>
          </a:p>
          <a:p>
            <a:endParaRPr lang="en-US" dirty="0"/>
          </a:p>
          <a:p>
            <a:r>
              <a:rPr lang="en-US" dirty="0" smtClean="0"/>
              <a:t>Partners each step to the left so they are offset from each other</a:t>
            </a:r>
          </a:p>
          <a:p>
            <a:endParaRPr lang="en-US" dirty="0"/>
          </a:p>
          <a:p>
            <a:r>
              <a:rPr lang="en-US" dirty="0" smtClean="0"/>
              <a:t>Partners circle each other, facing away from each other</a:t>
            </a:r>
          </a:p>
          <a:p>
            <a:endParaRPr lang="en-US" dirty="0"/>
          </a:p>
          <a:p>
            <a:r>
              <a:rPr lang="en-US" dirty="0" smtClean="0"/>
              <a:t>At next stomp, switch directions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799"/>
            <a:ext cx="3657600" cy="481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Partners link girl’s left pinky with guy’s right pinky</a:t>
            </a:r>
          </a:p>
          <a:p>
            <a:pPr lvl="1"/>
            <a:r>
              <a:rPr lang="en-US" dirty="0" smtClean="0"/>
              <a:t>Guys, left hand to suspenders</a:t>
            </a:r>
          </a:p>
          <a:p>
            <a:pPr lvl="1"/>
            <a:r>
              <a:rPr lang="en-US" dirty="0" smtClean="0"/>
              <a:t>Girls, right hand on hip</a:t>
            </a:r>
          </a:p>
          <a:p>
            <a:endParaRPr lang="en-US" dirty="0"/>
          </a:p>
          <a:p>
            <a:r>
              <a:rPr lang="en-US" dirty="0" smtClean="0"/>
              <a:t>All begin to move around main circle again</a:t>
            </a:r>
          </a:p>
          <a:p>
            <a:endParaRPr lang="en-US" dirty="0"/>
          </a:p>
          <a:p>
            <a:r>
              <a:rPr lang="en-US" dirty="0" smtClean="0"/>
              <a:t>Stop moving when music stops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7920"/>
            <a:ext cx="4333384" cy="343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Starts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kick right foot to the left, left foot to the right</a:t>
            </a:r>
          </a:p>
          <a:p>
            <a:r>
              <a:rPr lang="en-US" dirty="0" smtClean="0"/>
              <a:t>Girls kick left foot to the right, right foot to the left, then spin twice</a:t>
            </a:r>
          </a:p>
          <a:p>
            <a:endParaRPr lang="en-US" dirty="0"/>
          </a:p>
          <a:p>
            <a:r>
              <a:rPr lang="en-US" dirty="0" smtClean="0"/>
              <a:t>Guys stomp, girls stop spinning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4038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2867025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1000" y="144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905250"/>
            <a:ext cx="282892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2744375" cy="258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275997" y="404256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7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Continues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remain in the main circle and begin </a:t>
            </a:r>
            <a:r>
              <a:rPr lang="en-US" dirty="0" err="1" smtClean="0"/>
              <a:t>plattling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Girls are outside of the circle, behind their partner but offset from them to be a little ahead of them in the circle.  Girls hold their apron and spin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10112"/>
            <a:ext cx="4343399" cy="356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move to their partners and catch them</a:t>
            </a:r>
          </a:p>
          <a:p>
            <a:endParaRPr lang="en-US" dirty="0"/>
          </a:p>
          <a:p>
            <a:r>
              <a:rPr lang="en-US" dirty="0" smtClean="0"/>
              <a:t>Couples dance together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4038600" cy="390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18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spin girls around and then take a knee</a:t>
            </a:r>
          </a:p>
          <a:p>
            <a:pPr lvl="1"/>
            <a:r>
              <a:rPr lang="en-US" dirty="0" smtClean="0"/>
              <a:t>Girl’s left hand holds guy’s right hand behind her back</a:t>
            </a:r>
          </a:p>
          <a:p>
            <a:pPr lvl="1"/>
            <a:r>
              <a:rPr lang="en-US" dirty="0" smtClean="0"/>
              <a:t>Girl’s right hand holds guy’s left hand in front of her</a:t>
            </a:r>
          </a:p>
          <a:p>
            <a:endParaRPr lang="en-US" dirty="0"/>
          </a:p>
          <a:p>
            <a:r>
              <a:rPr lang="en-US" dirty="0" smtClean="0"/>
              <a:t>As music finishes, girls sit on their partner’s knee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1405"/>
            <a:ext cx="2971800" cy="263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88960"/>
            <a:ext cx="2391239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1000" y="144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55861" y="407215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5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starts, then 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16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stand, join right pinkies with their partner’s left pinky as guys stand</a:t>
            </a:r>
          </a:p>
          <a:p>
            <a:endParaRPr lang="en-US" dirty="0"/>
          </a:p>
          <a:p>
            <a:r>
              <a:rPr lang="en-US" dirty="0" smtClean="0"/>
              <a:t>All promenade out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END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3" y="1143000"/>
            <a:ext cx="42100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06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Starts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kick right foot to the left, left foot to the right</a:t>
            </a:r>
          </a:p>
          <a:p>
            <a:r>
              <a:rPr lang="en-US" dirty="0" smtClean="0"/>
              <a:t>Girls kick left foot to the right, right foot to the left, then spin twice</a:t>
            </a:r>
          </a:p>
          <a:p>
            <a:endParaRPr lang="en-US" dirty="0"/>
          </a:p>
          <a:p>
            <a:r>
              <a:rPr lang="en-US" dirty="0" smtClean="0"/>
              <a:t>Guys stomp, girls stop spinning</a:t>
            </a:r>
          </a:p>
          <a:p>
            <a:endParaRPr lang="en-US" dirty="0"/>
          </a:p>
          <a:p>
            <a:r>
              <a:rPr lang="en-US" dirty="0" smtClean="0"/>
              <a:t>All start moving in the circle again, girls spinning, guys shuffling their feet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4038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2867025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1000" y="144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905250"/>
            <a:ext cx="282892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52842"/>
            <a:ext cx="2744375" cy="258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800600" y="436399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 starts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begin moving in the circle again</a:t>
            </a:r>
          </a:p>
          <a:p>
            <a:pPr lvl="1"/>
            <a:r>
              <a:rPr lang="en-US" dirty="0" smtClean="0"/>
              <a:t>Guys shuffle their feet</a:t>
            </a:r>
          </a:p>
          <a:p>
            <a:pPr lvl="1"/>
            <a:r>
              <a:rPr lang="en-US" dirty="0" smtClean="0"/>
              <a:t>Girls spin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4509561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12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“Rollover spin”</a:t>
            </a:r>
          </a:p>
          <a:p>
            <a:endParaRPr lang="en-US" dirty="0"/>
          </a:p>
          <a:p>
            <a:r>
              <a:rPr lang="en-US" dirty="0" smtClean="0"/>
              <a:t>All stop moving in circle, girls stop spinning</a:t>
            </a:r>
          </a:p>
          <a:p>
            <a:endParaRPr lang="en-US" dirty="0"/>
          </a:p>
          <a:p>
            <a:r>
              <a:rPr lang="en-US" dirty="0" smtClean="0"/>
              <a:t>Turn to your partner and take both hands</a:t>
            </a:r>
          </a:p>
          <a:p>
            <a:endParaRPr lang="en-US" dirty="0"/>
          </a:p>
          <a:p>
            <a:r>
              <a:rPr lang="en-US" dirty="0" smtClean="0"/>
              <a:t>Rollover to the outside first, then the inside and repeat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31" y="4038600"/>
            <a:ext cx="2476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53" y="1390650"/>
            <a:ext cx="23050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1000" y="1447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3303" y="4343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“Behind guy’s neck”</a:t>
            </a:r>
          </a:p>
          <a:p>
            <a:endParaRPr lang="en-US" dirty="0"/>
          </a:p>
          <a:p>
            <a:r>
              <a:rPr lang="en-US" dirty="0" smtClean="0"/>
              <a:t>Guy’s left hand and girl’s right hand behind guy’s neck</a:t>
            </a:r>
          </a:p>
          <a:p>
            <a:r>
              <a:rPr lang="en-US" dirty="0" smtClean="0"/>
              <a:t>Guy’s right hand holds girl’s left hand out in front of him</a:t>
            </a:r>
          </a:p>
          <a:p>
            <a:endParaRPr lang="en-US" dirty="0"/>
          </a:p>
          <a:p>
            <a:r>
              <a:rPr lang="en-US" dirty="0" smtClean="0"/>
              <a:t>Partners circle each other</a:t>
            </a:r>
          </a:p>
          <a:p>
            <a:endParaRPr lang="en-US" dirty="0"/>
          </a:p>
          <a:p>
            <a:r>
              <a:rPr lang="en-US" dirty="0" smtClean="0"/>
              <a:t>At next stomp, switch to the other side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32724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“Behind girl’s back”</a:t>
            </a:r>
          </a:p>
          <a:p>
            <a:endParaRPr lang="en-US" dirty="0"/>
          </a:p>
          <a:p>
            <a:r>
              <a:rPr lang="en-US" dirty="0" smtClean="0"/>
              <a:t>Guy’s left hand holds girl’s right hand behind her back</a:t>
            </a:r>
          </a:p>
          <a:p>
            <a:r>
              <a:rPr lang="en-US" dirty="0" smtClean="0"/>
              <a:t>Guy’s right hand holds girl’s left hand in front of him</a:t>
            </a:r>
          </a:p>
          <a:p>
            <a:endParaRPr lang="en-US" dirty="0"/>
          </a:p>
          <a:p>
            <a:r>
              <a:rPr lang="en-US" dirty="0" smtClean="0"/>
              <a:t>Partners circle each other</a:t>
            </a:r>
          </a:p>
          <a:p>
            <a:endParaRPr lang="en-US" dirty="0"/>
          </a:p>
          <a:p>
            <a:r>
              <a:rPr lang="en-US" dirty="0" smtClean="0"/>
              <a:t>At next stomp, switch directions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7" y="1447800"/>
            <a:ext cx="3575073" cy="489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“Windows”</a:t>
            </a:r>
          </a:p>
          <a:p>
            <a:endParaRPr lang="en-US" dirty="0"/>
          </a:p>
          <a:p>
            <a:r>
              <a:rPr lang="en-US" dirty="0" smtClean="0"/>
              <a:t>Partners make “windows” with their arms</a:t>
            </a:r>
          </a:p>
          <a:p>
            <a:endParaRPr lang="en-US" dirty="0"/>
          </a:p>
          <a:p>
            <a:r>
              <a:rPr lang="en-US" dirty="0" smtClean="0"/>
              <a:t>Partners circle each other</a:t>
            </a:r>
          </a:p>
          <a:p>
            <a:endParaRPr lang="en-US" dirty="0"/>
          </a:p>
          <a:p>
            <a:r>
              <a:rPr lang="en-US" dirty="0" smtClean="0"/>
              <a:t>At next stomp, switch directions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3124200" cy="451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“Neck-to-Back”</a:t>
            </a:r>
          </a:p>
          <a:p>
            <a:endParaRPr lang="en-US" dirty="0"/>
          </a:p>
          <a:p>
            <a:r>
              <a:rPr lang="en-US" dirty="0" smtClean="0"/>
              <a:t>Guy’s left hand holds girl’s right hand behind his neck</a:t>
            </a:r>
          </a:p>
          <a:p>
            <a:endParaRPr lang="en-US" dirty="0"/>
          </a:p>
          <a:p>
            <a:r>
              <a:rPr lang="en-US" dirty="0" smtClean="0"/>
              <a:t>Guy’s right hand holds girl’s left hand behind her back</a:t>
            </a:r>
            <a:endParaRPr lang="en-US" dirty="0"/>
          </a:p>
          <a:p>
            <a:endParaRPr lang="en-US" dirty="0"/>
          </a:p>
          <a:p>
            <a:r>
              <a:rPr lang="en-US" dirty="0"/>
              <a:t>Partners circle each other</a:t>
            </a:r>
          </a:p>
          <a:p>
            <a:endParaRPr lang="en-US" dirty="0"/>
          </a:p>
          <a:p>
            <a:r>
              <a:rPr lang="en-US" dirty="0"/>
              <a:t>At next stomp, switch directions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3733800" cy="468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“Neck-to-neck”</a:t>
            </a:r>
          </a:p>
          <a:p>
            <a:endParaRPr lang="en-US" dirty="0"/>
          </a:p>
          <a:p>
            <a:r>
              <a:rPr lang="en-US" dirty="0" smtClean="0"/>
              <a:t>Guy’s left hand holds girl’s right hand behind his neck</a:t>
            </a:r>
          </a:p>
          <a:p>
            <a:endParaRPr lang="en-US" dirty="0"/>
          </a:p>
          <a:p>
            <a:r>
              <a:rPr lang="en-US" dirty="0" smtClean="0"/>
              <a:t>Guy’s right hand holds girl’s left hand behind her neck</a:t>
            </a:r>
            <a:endParaRPr lang="en-US" dirty="0"/>
          </a:p>
          <a:p>
            <a:endParaRPr lang="en-US" dirty="0"/>
          </a:p>
          <a:p>
            <a:r>
              <a:rPr lang="en-US" dirty="0"/>
              <a:t>Partners circle each other</a:t>
            </a:r>
          </a:p>
          <a:p>
            <a:endParaRPr lang="en-US" dirty="0"/>
          </a:p>
          <a:p>
            <a:r>
              <a:rPr lang="en-US" dirty="0"/>
              <a:t>At next stomp, switch directions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599"/>
            <a:ext cx="3657600" cy="482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defining Content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defining Divider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Custom 2">
      <a:majorFont>
        <a:latin typeface="Stag Sans Book"/>
        <a:ea typeface=""/>
        <a:cs typeface=""/>
      </a:majorFont>
      <a:minorFont>
        <a:latin typeface="Stag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edefining final slide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350</TotalTime>
  <Words>582</Words>
  <Application>Microsoft Office PowerPoint</Application>
  <PresentationFormat>On-screen Show (4:3)</PresentationFormat>
  <Paragraphs>144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Blank</vt:lpstr>
      <vt:lpstr>Redefining Content Master</vt:lpstr>
      <vt:lpstr>Redefining Divider Master</vt:lpstr>
      <vt:lpstr>Redefining final slide master</vt:lpstr>
      <vt:lpstr>The Figure Dance</vt:lpstr>
      <vt:lpstr>Music Starts</vt:lpstr>
      <vt:lpstr>Music starts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Music Starts</vt:lpstr>
      <vt:lpstr>Music Continues</vt:lpstr>
      <vt:lpstr>STOMP</vt:lpstr>
      <vt:lpstr>STOMP</vt:lpstr>
      <vt:lpstr>Music starts, then stomp</vt:lpstr>
    </vt:vector>
  </TitlesOfParts>
  <Company>Travelport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Figure Dance</dc:title>
  <dc:creator>Hannah Lopez</dc:creator>
  <cp:lastModifiedBy>Hannah Lopez</cp:lastModifiedBy>
  <cp:revision>27</cp:revision>
  <cp:lastPrinted>2013-03-18T10:39:01Z</cp:lastPrinted>
  <dcterms:created xsi:type="dcterms:W3CDTF">2014-08-28T16:08:23Z</dcterms:created>
  <dcterms:modified xsi:type="dcterms:W3CDTF">2014-09-02T18:52:25Z</dcterms:modified>
</cp:coreProperties>
</file>