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1"/>
    <p:sldMasterId id="2147483691" r:id="rId2"/>
    <p:sldMasterId id="2147483673" r:id="rId3"/>
    <p:sldMasterId id="2147483675" r:id="rId4"/>
  </p:sldMasterIdLst>
  <p:notesMasterIdLst>
    <p:notesMasterId r:id="rId23"/>
  </p:notesMasterIdLst>
  <p:sldIdLst>
    <p:sldId id="281" r:id="rId5"/>
    <p:sldId id="282"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Lst>
  <p:sldSz cx="9144000" cy="6858000" type="screen4x3"/>
  <p:notesSz cx="6794500"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onica Vaz" initials="MV"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E2751"/>
    <a:srgbClr val="0075B0"/>
    <a:srgbClr val="890C58"/>
    <a:srgbClr val="78BE20"/>
    <a:srgbClr val="582C83"/>
    <a:srgbClr val="000000"/>
    <a:srgbClr val="4A4A4A"/>
    <a:srgbClr val="5C666A"/>
    <a:srgbClr val="69BE28"/>
    <a:srgbClr val="001A72"/>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82" autoAdjust="0"/>
    <p:restoredTop sz="94660"/>
  </p:normalViewPr>
  <p:slideViewPr>
    <p:cSldViewPr>
      <p:cViewPr>
        <p:scale>
          <a:sx n="70" d="100"/>
          <a:sy n="70" d="100"/>
        </p:scale>
        <p:origin x="-462" y="-72"/>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0407" tIns="45203" rIns="90407" bIns="45203" rtlCol="0"/>
          <a:lstStyle>
            <a:lvl1pPr algn="l">
              <a:defRPr sz="1200"/>
            </a:lvl1pPr>
          </a:lstStyle>
          <a:p>
            <a:endParaRPr lang="en-GB" dirty="0"/>
          </a:p>
        </p:txBody>
      </p:sp>
      <p:sp>
        <p:nvSpPr>
          <p:cNvPr id="3" name="Date Placeholder 2"/>
          <p:cNvSpPr>
            <a:spLocks noGrp="1"/>
          </p:cNvSpPr>
          <p:nvPr>
            <p:ph type="dt" idx="1"/>
          </p:nvPr>
        </p:nvSpPr>
        <p:spPr>
          <a:xfrm>
            <a:off x="3848645" y="0"/>
            <a:ext cx="2944283" cy="496570"/>
          </a:xfrm>
          <a:prstGeom prst="rect">
            <a:avLst/>
          </a:prstGeom>
        </p:spPr>
        <p:txBody>
          <a:bodyPr vert="horz" lIns="90407" tIns="45203" rIns="90407" bIns="45203" rtlCol="0"/>
          <a:lstStyle>
            <a:lvl1pPr algn="r">
              <a:defRPr sz="1200"/>
            </a:lvl1pPr>
          </a:lstStyle>
          <a:p>
            <a:fld id="{77E2F9B9-0D99-42C0-90FF-4B5A47BFAB2F}" type="datetimeFigureOut">
              <a:rPr lang="en-GB" smtClean="0"/>
              <a:pPr/>
              <a:t>25/08/2014</a:t>
            </a:fld>
            <a:endParaRPr lang="en-GB" dirty="0"/>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0407" tIns="45203" rIns="90407" bIns="45203" rtlCol="0" anchor="ctr"/>
          <a:lstStyle/>
          <a:p>
            <a:endParaRPr lang="en-GB" dirty="0"/>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0407" tIns="45203" rIns="90407" bIns="4520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3106"/>
            <a:ext cx="2944283" cy="496570"/>
          </a:xfrm>
          <a:prstGeom prst="rect">
            <a:avLst/>
          </a:prstGeom>
        </p:spPr>
        <p:txBody>
          <a:bodyPr vert="horz" lIns="90407" tIns="45203" rIns="90407" bIns="45203"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0407" tIns="45203" rIns="90407" bIns="45203" rtlCol="0" anchor="b"/>
          <a:lstStyle>
            <a:lvl1pPr algn="r">
              <a:defRPr sz="1200"/>
            </a:lvl1pPr>
          </a:lstStyle>
          <a:p>
            <a:fld id="{0514FC70-9E4A-4E08-B015-5A0D85F705BB}" type="slidenum">
              <a:rPr lang="en-GB" smtClean="0"/>
              <a:pPr/>
              <a:t>‹#›</a:t>
            </a:fld>
            <a:endParaRPr lang="en-GB" dirty="0"/>
          </a:p>
        </p:txBody>
      </p:sp>
    </p:spTree>
    <p:extLst>
      <p:ext uri="{BB962C8B-B14F-4D97-AF65-F5344CB8AC3E}">
        <p14:creationId xmlns:p14="http://schemas.microsoft.com/office/powerpoint/2010/main" val="3286134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edefining Title Slide 1">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05948" y="1187690"/>
            <a:ext cx="7938052" cy="4679710"/>
          </a:xfrm>
          <a:prstGeom prst="rect">
            <a:avLst/>
          </a:prstGeom>
        </p:spPr>
      </p:pic>
      <p:sp>
        <p:nvSpPr>
          <p:cNvPr id="4" name="Rectangle 3"/>
          <p:cNvSpPr/>
          <p:nvPr userDrawn="1"/>
        </p:nvSpPr>
        <p:spPr>
          <a:xfrm>
            <a:off x="0" y="6702552"/>
            <a:ext cx="9144000" cy="381000"/>
          </a:xfrm>
          <a:prstGeom prst="rect">
            <a:avLst/>
          </a:prstGeom>
          <a:gradFill flip="none" rotWithShape="1">
            <a:gsLst>
              <a:gs pos="25000">
                <a:srgbClr val="0075B0"/>
              </a:gs>
              <a:gs pos="75000">
                <a:srgbClr val="890C5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Text Placeholder 2"/>
          <p:cNvSpPr>
            <a:spLocks noGrp="1"/>
          </p:cNvSpPr>
          <p:nvPr>
            <p:ph type="body" sz="quarter" idx="10" hasCustomPrompt="1"/>
          </p:nvPr>
        </p:nvSpPr>
        <p:spPr>
          <a:xfrm>
            <a:off x="484632" y="5788152"/>
            <a:ext cx="3172968" cy="273050"/>
          </a:xfrm>
          <a:prstGeom prst="rect">
            <a:avLst/>
          </a:prstGeom>
        </p:spPr>
        <p:txBody>
          <a:bodyPr/>
          <a:lstStyle>
            <a:lvl1pPr marL="0" indent="0">
              <a:buNone/>
              <a:defRPr sz="1600" b="0"/>
            </a:lvl1pPr>
            <a:lvl2pPr marL="457200" indent="0">
              <a:buNone/>
              <a:defRPr sz="1400" b="1"/>
            </a:lvl2pPr>
            <a:lvl3pPr marL="914400" indent="0">
              <a:buNone/>
              <a:defRPr sz="1400" b="1"/>
            </a:lvl3pPr>
            <a:lvl4pPr marL="1371600" indent="0">
              <a:buNone/>
              <a:defRPr sz="1400" b="1"/>
            </a:lvl4pPr>
            <a:lvl5pPr marL="1828800" indent="0">
              <a:buNone/>
              <a:defRPr sz="1400" b="1"/>
            </a:lvl5pPr>
          </a:lstStyle>
          <a:p>
            <a:pPr lvl="0"/>
            <a:r>
              <a:rPr lang="en-US" dirty="0" smtClean="0"/>
              <a:t>Insert speaker name here</a:t>
            </a:r>
            <a:endParaRPr lang="en-US" dirty="0"/>
          </a:p>
        </p:txBody>
      </p:sp>
      <p:sp>
        <p:nvSpPr>
          <p:cNvPr id="8" name="Text Placeholder 2"/>
          <p:cNvSpPr>
            <a:spLocks noGrp="1"/>
          </p:cNvSpPr>
          <p:nvPr>
            <p:ph type="body" sz="quarter" idx="11" hasCustomPrompt="1"/>
          </p:nvPr>
        </p:nvSpPr>
        <p:spPr>
          <a:xfrm>
            <a:off x="484632" y="6096000"/>
            <a:ext cx="3172968" cy="273050"/>
          </a:xfrm>
          <a:prstGeom prst="rect">
            <a:avLst/>
          </a:prstGeom>
        </p:spPr>
        <p:txBody>
          <a:bodyPr/>
          <a:lstStyle>
            <a:lvl1pPr marL="0" indent="0">
              <a:buNone/>
              <a:defRPr sz="1200" b="0"/>
            </a:lvl1pPr>
            <a:lvl2pPr marL="457200" indent="0">
              <a:buNone/>
              <a:defRPr sz="1400" b="1"/>
            </a:lvl2pPr>
            <a:lvl3pPr marL="914400" indent="0">
              <a:buNone/>
              <a:defRPr sz="1400" b="1"/>
            </a:lvl3pPr>
            <a:lvl4pPr marL="1371600" indent="0">
              <a:buNone/>
              <a:defRPr sz="1400" b="1"/>
            </a:lvl4pPr>
            <a:lvl5pPr marL="1828800" indent="0">
              <a:buNone/>
              <a:defRPr sz="1400" b="1"/>
            </a:lvl5pPr>
          </a:lstStyle>
          <a:p>
            <a:pPr lvl="0"/>
            <a:r>
              <a:rPr lang="en-US" dirty="0" smtClean="0"/>
              <a:t>Version 1.1 — June 2014</a:t>
            </a:r>
            <a:endParaRPr lang="en-US" dirty="0"/>
          </a:p>
        </p:txBody>
      </p:sp>
      <p:sp>
        <p:nvSpPr>
          <p:cNvPr id="2" name="Rectangle 1"/>
          <p:cNvSpPr/>
          <p:nvPr userDrawn="1"/>
        </p:nvSpPr>
        <p:spPr>
          <a:xfrm>
            <a:off x="228600" y="3810000"/>
            <a:ext cx="3352800" cy="16764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3556" y="4060209"/>
            <a:ext cx="4010837" cy="1304436"/>
          </a:xfrm>
          <a:prstGeom prst="rect">
            <a:avLst/>
          </a:prstGeom>
        </p:spPr>
      </p:pic>
    </p:spTree>
    <p:extLst>
      <p:ext uri="{BB962C8B-B14F-4D97-AF65-F5344CB8AC3E}">
        <p14:creationId xmlns:p14="http://schemas.microsoft.com/office/powerpoint/2010/main" val="1661516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efining Title and Content 2 Blue_Green">
    <p:spTree>
      <p:nvGrpSpPr>
        <p:cNvPr id="1" name=""/>
        <p:cNvGrpSpPr/>
        <p:nvPr/>
      </p:nvGrpSpPr>
      <p:grpSpPr>
        <a:xfrm>
          <a:off x="0" y="0"/>
          <a:ext cx="0" cy="0"/>
          <a:chOff x="0" y="0"/>
          <a:chExt cx="0" cy="0"/>
        </a:xfrm>
      </p:grpSpPr>
      <p:sp>
        <p:nvSpPr>
          <p:cNvPr id="7" name="Rectangle 6"/>
          <p:cNvSpPr/>
          <p:nvPr userDrawn="1"/>
        </p:nvSpPr>
        <p:spPr>
          <a:xfrm>
            <a:off x="0" y="6702552"/>
            <a:ext cx="9144000" cy="384048"/>
          </a:xfrm>
          <a:prstGeom prst="rect">
            <a:avLst/>
          </a:prstGeom>
          <a:gradFill flip="none" rotWithShape="1">
            <a:gsLst>
              <a:gs pos="25000">
                <a:srgbClr val="0075B0"/>
              </a:gs>
              <a:gs pos="75000">
                <a:srgbClr val="78BE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Title Placeholder 1"/>
          <p:cNvSpPr>
            <a:spLocks noGrp="1"/>
          </p:cNvSpPr>
          <p:nvPr>
            <p:ph type="title"/>
          </p:nvPr>
        </p:nvSpPr>
        <p:spPr>
          <a:xfrm>
            <a:off x="251520" y="76200"/>
            <a:ext cx="6149280" cy="1010890"/>
          </a:xfrm>
          <a:prstGeom prst="rect">
            <a:avLst/>
          </a:prstGeom>
        </p:spPr>
        <p:txBody>
          <a:bodyPr vert="horz" lIns="91440" tIns="45720" rIns="91440" bIns="45720" rtlCol="0" anchor="b" anchorCtr="0">
            <a:noAutofit/>
          </a:bodyPr>
          <a:lstStyle/>
          <a:p>
            <a:r>
              <a:rPr lang="en-US" dirty="0" smtClean="0"/>
              <a:t>Content page title</a:t>
            </a:r>
            <a:endParaRPr lang="en-GB" dirty="0"/>
          </a:p>
        </p:txBody>
      </p:sp>
      <p:sp>
        <p:nvSpPr>
          <p:cNvPr id="8" name="Footer Placeholder 5"/>
          <p:cNvSpPr>
            <a:spLocks noGrp="1"/>
          </p:cNvSpPr>
          <p:nvPr>
            <p:ph type="ftr" sz="quarter" idx="3"/>
          </p:nvPr>
        </p:nvSpPr>
        <p:spPr>
          <a:xfrm>
            <a:off x="990600" y="6188075"/>
            <a:ext cx="2895600" cy="365125"/>
          </a:xfrm>
          <a:prstGeom prst="rect">
            <a:avLst/>
          </a:prstGeom>
        </p:spPr>
        <p:txBody>
          <a:bodyPr vert="horz" lIns="91440" tIns="45720" rIns="91440" bIns="45720" rtlCol="0" anchor="ctr"/>
          <a:lstStyle>
            <a:lvl1pPr algn="l">
              <a:defRPr lang="en-US" sz="1100" b="0" smtClean="0">
                <a:solidFill>
                  <a:srgbClr val="0075B0"/>
                </a:solidFill>
              </a:defRPr>
            </a:lvl1pPr>
          </a:lstStyle>
          <a:p>
            <a:endParaRPr lang="en-US" dirty="0"/>
          </a:p>
        </p:txBody>
      </p:sp>
      <p:sp>
        <p:nvSpPr>
          <p:cNvPr id="9" name="Slide Number Placeholder 6"/>
          <p:cNvSpPr>
            <a:spLocks noGrp="1"/>
          </p:cNvSpPr>
          <p:nvPr>
            <p:ph type="sldNum" sz="quarter" idx="4"/>
          </p:nvPr>
        </p:nvSpPr>
        <p:spPr>
          <a:xfrm>
            <a:off x="76200" y="6188075"/>
            <a:ext cx="685800" cy="365125"/>
          </a:xfrm>
          <a:prstGeom prst="rect">
            <a:avLst/>
          </a:prstGeom>
        </p:spPr>
        <p:txBody>
          <a:bodyPr vert="horz" lIns="91440" tIns="45720" rIns="91440" bIns="45720" rtlCol="0" anchor="ctr"/>
          <a:lstStyle>
            <a:lvl1pPr>
              <a:defRPr lang="en-US" sz="1100" b="0" smtClean="0">
                <a:solidFill>
                  <a:srgbClr val="0075B0"/>
                </a:solidFill>
              </a:defRPr>
            </a:lvl1pPr>
          </a:lstStyle>
          <a:p>
            <a:pPr algn="r"/>
            <a:r>
              <a:rPr lang="en-US" smtClean="0"/>
              <a:t>– </a:t>
            </a:r>
            <a:fld id="{2E0C4986-DF4C-41E4-9AD9-F0F539D09A98}" type="slidenum">
              <a:rPr lang="en-US" smtClean="0"/>
              <a:pPr algn="r"/>
              <a:t>‹#›</a:t>
            </a:fld>
            <a:endParaRPr lang="en-US" dirty="0"/>
          </a:p>
        </p:txBody>
      </p:sp>
      <p:sp>
        <p:nvSpPr>
          <p:cNvPr id="13" name="Content Placeholder 2"/>
          <p:cNvSpPr>
            <a:spLocks noGrp="1"/>
          </p:cNvSpPr>
          <p:nvPr>
            <p:ph sz="half" idx="1"/>
          </p:nvPr>
        </p:nvSpPr>
        <p:spPr>
          <a:xfrm>
            <a:off x="251520" y="1371600"/>
            <a:ext cx="4244280" cy="4594447"/>
          </a:xfrm>
          <a:prstGeom prst="rect">
            <a:avLst/>
          </a:prstGeom>
        </p:spPr>
        <p:txBody>
          <a:bodyPr>
            <a:noAutofit/>
          </a:bodyPr>
          <a:lstStyle>
            <a:lvl1pPr>
              <a:defRPr sz="1800">
                <a:solidFill>
                  <a:schemeClr val="tx1"/>
                </a:solidFill>
              </a:defRPr>
            </a:lvl1pPr>
            <a:lvl2pPr>
              <a:defRPr sz="1600">
                <a:solidFill>
                  <a:srgbClr val="000000"/>
                </a:solidFill>
              </a:defRPr>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4" name="Content Placeholder 3"/>
          <p:cNvSpPr>
            <a:spLocks noGrp="1"/>
          </p:cNvSpPr>
          <p:nvPr>
            <p:ph sz="half" idx="2"/>
          </p:nvPr>
        </p:nvSpPr>
        <p:spPr>
          <a:xfrm>
            <a:off x="4648200" y="1371600"/>
            <a:ext cx="4244280" cy="4594447"/>
          </a:xfrm>
          <a:prstGeom prst="rect">
            <a:avLst/>
          </a:prstGeom>
        </p:spPr>
        <p:txBody>
          <a:bodyPr>
            <a:noAutofit/>
          </a:bodyPr>
          <a:lstStyle>
            <a:lvl1pPr>
              <a:defRPr sz="1800">
                <a:solidFill>
                  <a:schemeClr val="tx1"/>
                </a:solidFill>
              </a:defRPr>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967263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edefining Title and Content 1 Blue_DKGreen">
    <p:spTree>
      <p:nvGrpSpPr>
        <p:cNvPr id="1" name=""/>
        <p:cNvGrpSpPr/>
        <p:nvPr/>
      </p:nvGrpSpPr>
      <p:grpSpPr>
        <a:xfrm>
          <a:off x="0" y="0"/>
          <a:ext cx="0" cy="0"/>
          <a:chOff x="0" y="0"/>
          <a:chExt cx="0" cy="0"/>
        </a:xfrm>
      </p:grpSpPr>
      <p:sp>
        <p:nvSpPr>
          <p:cNvPr id="6" name="Rectangle 5"/>
          <p:cNvSpPr/>
          <p:nvPr userDrawn="1"/>
        </p:nvSpPr>
        <p:spPr>
          <a:xfrm>
            <a:off x="0" y="6702552"/>
            <a:ext cx="9144000" cy="381000"/>
          </a:xfrm>
          <a:prstGeom prst="rect">
            <a:avLst/>
          </a:prstGeom>
          <a:gradFill flip="none" rotWithShape="1">
            <a:gsLst>
              <a:gs pos="25000">
                <a:srgbClr val="0075B0"/>
              </a:gs>
              <a:gs pos="75000">
                <a:schemeClr val="accent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 name="Title Placeholder 1"/>
          <p:cNvSpPr>
            <a:spLocks noGrp="1"/>
          </p:cNvSpPr>
          <p:nvPr>
            <p:ph type="title"/>
          </p:nvPr>
        </p:nvSpPr>
        <p:spPr>
          <a:xfrm>
            <a:off x="251520" y="76200"/>
            <a:ext cx="6149280" cy="1010890"/>
          </a:xfrm>
          <a:prstGeom prst="rect">
            <a:avLst/>
          </a:prstGeom>
        </p:spPr>
        <p:txBody>
          <a:bodyPr vert="horz" lIns="91440" tIns="45720" rIns="91440" bIns="45720" rtlCol="0" anchor="b" anchorCtr="0">
            <a:noAutofit/>
          </a:bodyPr>
          <a:lstStyle/>
          <a:p>
            <a:r>
              <a:rPr lang="en-US" dirty="0" smtClean="0"/>
              <a:t>Content page title</a:t>
            </a:r>
            <a:endParaRPr lang="en-GB" dirty="0"/>
          </a:p>
        </p:txBody>
      </p:sp>
      <p:sp>
        <p:nvSpPr>
          <p:cNvPr id="10" name="Content Placeholder 2"/>
          <p:cNvSpPr>
            <a:spLocks noGrp="1"/>
          </p:cNvSpPr>
          <p:nvPr>
            <p:ph idx="1"/>
          </p:nvPr>
        </p:nvSpPr>
        <p:spPr>
          <a:xfrm>
            <a:off x="251520" y="1371600"/>
            <a:ext cx="8642920" cy="4495800"/>
          </a:xfrm>
          <a:prstGeom prst="rect">
            <a:avLst/>
          </a:prstGeom>
        </p:spPr>
        <p:txBody>
          <a:bodyPr>
            <a:noAutofit/>
          </a:bodyPr>
          <a:lstStyle>
            <a:lvl1pPr>
              <a:defRPr sz="1800">
                <a:solidFill>
                  <a:schemeClr val="tx1"/>
                </a:solidFill>
              </a:defRPr>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1" name="Footer Placeholder 5"/>
          <p:cNvSpPr>
            <a:spLocks noGrp="1"/>
          </p:cNvSpPr>
          <p:nvPr>
            <p:ph type="ftr" sz="quarter" idx="3"/>
          </p:nvPr>
        </p:nvSpPr>
        <p:spPr>
          <a:xfrm>
            <a:off x="990600" y="6188075"/>
            <a:ext cx="2895600" cy="365125"/>
          </a:xfrm>
          <a:prstGeom prst="rect">
            <a:avLst/>
          </a:prstGeom>
        </p:spPr>
        <p:txBody>
          <a:bodyPr vert="horz" lIns="91440" tIns="45720" rIns="91440" bIns="45720" rtlCol="0" anchor="ctr"/>
          <a:lstStyle>
            <a:lvl1pPr algn="l">
              <a:defRPr lang="en-US" sz="1100" b="0" smtClean="0">
                <a:solidFill>
                  <a:srgbClr val="0075B0"/>
                </a:solidFill>
              </a:defRPr>
            </a:lvl1pPr>
          </a:lstStyle>
          <a:p>
            <a:endParaRPr lang="en-US" dirty="0"/>
          </a:p>
        </p:txBody>
      </p:sp>
      <p:sp>
        <p:nvSpPr>
          <p:cNvPr id="12" name="Slide Number Placeholder 6"/>
          <p:cNvSpPr>
            <a:spLocks noGrp="1"/>
          </p:cNvSpPr>
          <p:nvPr>
            <p:ph type="sldNum" sz="quarter" idx="4"/>
          </p:nvPr>
        </p:nvSpPr>
        <p:spPr>
          <a:xfrm>
            <a:off x="76200" y="6188075"/>
            <a:ext cx="685800" cy="365125"/>
          </a:xfrm>
          <a:prstGeom prst="rect">
            <a:avLst/>
          </a:prstGeom>
        </p:spPr>
        <p:txBody>
          <a:bodyPr vert="horz" lIns="91440" tIns="45720" rIns="91440" bIns="45720" rtlCol="0" anchor="ctr"/>
          <a:lstStyle>
            <a:lvl1pPr>
              <a:defRPr lang="en-US" sz="1100" b="0" smtClean="0">
                <a:solidFill>
                  <a:srgbClr val="0075B0"/>
                </a:solidFill>
              </a:defRPr>
            </a:lvl1pPr>
          </a:lstStyle>
          <a:p>
            <a:pPr algn="r"/>
            <a:r>
              <a:rPr lang="en-US" smtClean="0"/>
              <a:t>– </a:t>
            </a:r>
            <a:fld id="{2E0C4986-DF4C-41E4-9AD9-F0F539D09A98}" type="slidenum">
              <a:rPr lang="en-US" smtClean="0"/>
              <a:pPr algn="r"/>
              <a:t>‹#›</a:t>
            </a:fld>
            <a:endParaRPr lang="en-US" dirty="0"/>
          </a:p>
        </p:txBody>
      </p:sp>
    </p:spTree>
    <p:extLst>
      <p:ext uri="{BB962C8B-B14F-4D97-AF65-F5344CB8AC3E}">
        <p14:creationId xmlns:p14="http://schemas.microsoft.com/office/powerpoint/2010/main" val="287951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efining Title and Content 2 Blue_DKGre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7" name="Rectangle 6"/>
          <p:cNvSpPr/>
          <p:nvPr userDrawn="1"/>
        </p:nvSpPr>
        <p:spPr>
          <a:xfrm>
            <a:off x="0" y="6702552"/>
            <a:ext cx="9144000" cy="381000"/>
          </a:xfrm>
          <a:prstGeom prst="rect">
            <a:avLst/>
          </a:prstGeom>
          <a:gradFill flip="none" rotWithShape="1">
            <a:gsLst>
              <a:gs pos="25000">
                <a:srgbClr val="0075B0"/>
              </a:gs>
              <a:gs pos="75000">
                <a:schemeClr val="accent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Footer Placeholder 5"/>
          <p:cNvSpPr>
            <a:spLocks noGrp="1"/>
          </p:cNvSpPr>
          <p:nvPr>
            <p:ph type="ftr" sz="quarter" idx="3"/>
          </p:nvPr>
        </p:nvSpPr>
        <p:spPr>
          <a:xfrm>
            <a:off x="990600" y="6188075"/>
            <a:ext cx="2895600" cy="365125"/>
          </a:xfrm>
          <a:prstGeom prst="rect">
            <a:avLst/>
          </a:prstGeom>
        </p:spPr>
        <p:txBody>
          <a:bodyPr vert="horz" lIns="91440" tIns="45720" rIns="91440" bIns="45720" rtlCol="0" anchor="ctr"/>
          <a:lstStyle>
            <a:lvl1pPr algn="l">
              <a:defRPr lang="en-US" sz="1100" b="0" smtClean="0">
                <a:solidFill>
                  <a:srgbClr val="0075B0"/>
                </a:solidFill>
              </a:defRPr>
            </a:lvl1pPr>
          </a:lstStyle>
          <a:p>
            <a:endParaRPr lang="en-US" dirty="0"/>
          </a:p>
        </p:txBody>
      </p:sp>
      <p:sp>
        <p:nvSpPr>
          <p:cNvPr id="8" name="Slide Number Placeholder 6"/>
          <p:cNvSpPr>
            <a:spLocks noGrp="1"/>
          </p:cNvSpPr>
          <p:nvPr>
            <p:ph type="sldNum" sz="quarter" idx="4"/>
          </p:nvPr>
        </p:nvSpPr>
        <p:spPr>
          <a:xfrm>
            <a:off x="76200" y="6188075"/>
            <a:ext cx="685800" cy="365125"/>
          </a:xfrm>
          <a:prstGeom prst="rect">
            <a:avLst/>
          </a:prstGeom>
        </p:spPr>
        <p:txBody>
          <a:bodyPr vert="horz" lIns="91440" tIns="45720" rIns="91440" bIns="45720" rtlCol="0" anchor="ctr"/>
          <a:lstStyle>
            <a:lvl1pPr>
              <a:defRPr lang="en-US" sz="1100" b="0" smtClean="0">
                <a:solidFill>
                  <a:srgbClr val="0075B0"/>
                </a:solidFill>
              </a:defRPr>
            </a:lvl1pPr>
          </a:lstStyle>
          <a:p>
            <a:pPr algn="r"/>
            <a:r>
              <a:rPr lang="en-US" smtClean="0"/>
              <a:t>– </a:t>
            </a:r>
            <a:fld id="{2E0C4986-DF4C-41E4-9AD9-F0F539D09A98}" type="slidenum">
              <a:rPr lang="en-US" smtClean="0"/>
              <a:pPr algn="r"/>
              <a:t>‹#›</a:t>
            </a:fld>
            <a:endParaRPr lang="en-US" dirty="0"/>
          </a:p>
        </p:txBody>
      </p:sp>
      <p:sp>
        <p:nvSpPr>
          <p:cNvPr id="9" name="Content Placeholder 2"/>
          <p:cNvSpPr>
            <a:spLocks noGrp="1"/>
          </p:cNvSpPr>
          <p:nvPr>
            <p:ph sz="half" idx="1"/>
          </p:nvPr>
        </p:nvSpPr>
        <p:spPr>
          <a:xfrm>
            <a:off x="251520" y="1371600"/>
            <a:ext cx="4244280" cy="4594447"/>
          </a:xfrm>
          <a:prstGeom prst="rect">
            <a:avLst/>
          </a:prstGeom>
        </p:spPr>
        <p:txBody>
          <a:bodyPr>
            <a:noAutofit/>
          </a:bodyPr>
          <a:lstStyle>
            <a:lvl1pPr>
              <a:defRPr sz="1800">
                <a:solidFill>
                  <a:schemeClr val="tx1"/>
                </a:solidFill>
              </a:defRPr>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Content Placeholder 3"/>
          <p:cNvSpPr>
            <a:spLocks noGrp="1"/>
          </p:cNvSpPr>
          <p:nvPr>
            <p:ph sz="half" idx="2"/>
          </p:nvPr>
        </p:nvSpPr>
        <p:spPr>
          <a:xfrm>
            <a:off x="4648200" y="1371600"/>
            <a:ext cx="4244280" cy="4594447"/>
          </a:xfrm>
          <a:prstGeom prst="rect">
            <a:avLst/>
          </a:prstGeom>
        </p:spPr>
        <p:txBody>
          <a:bodyPr>
            <a:noAutofit/>
          </a:bodyPr>
          <a:lstStyle>
            <a:lvl1pPr>
              <a:defRPr sz="1800">
                <a:solidFill>
                  <a:schemeClr val="tx1"/>
                </a:solidFill>
              </a:defRPr>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278709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efining Title and Content 1 Blue_Turquoi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6" name="Rectangle 5"/>
          <p:cNvSpPr/>
          <p:nvPr userDrawn="1"/>
        </p:nvSpPr>
        <p:spPr>
          <a:xfrm>
            <a:off x="0" y="6702552"/>
            <a:ext cx="9144000" cy="381000"/>
          </a:xfrm>
          <a:prstGeom prst="rect">
            <a:avLst/>
          </a:prstGeom>
          <a:gradFill flip="none" rotWithShape="1">
            <a:gsLst>
              <a:gs pos="25000">
                <a:srgbClr val="0075B0"/>
              </a:gs>
              <a:gs pos="75000">
                <a:schemeClr val="tx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Content Placeholder 2"/>
          <p:cNvSpPr>
            <a:spLocks noGrp="1"/>
          </p:cNvSpPr>
          <p:nvPr>
            <p:ph idx="1"/>
          </p:nvPr>
        </p:nvSpPr>
        <p:spPr>
          <a:xfrm>
            <a:off x="251520" y="1371600"/>
            <a:ext cx="8642920" cy="4495800"/>
          </a:xfrm>
          <a:prstGeom prst="rect">
            <a:avLst/>
          </a:prstGeom>
        </p:spPr>
        <p:txBody>
          <a:bodyPr>
            <a:noAutofit/>
          </a:bodyPr>
          <a:lstStyle>
            <a:lvl1pPr>
              <a:defRPr sz="1800">
                <a:solidFill>
                  <a:schemeClr val="tx1"/>
                </a:solidFill>
              </a:defRPr>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Footer Placeholder 5"/>
          <p:cNvSpPr>
            <a:spLocks noGrp="1"/>
          </p:cNvSpPr>
          <p:nvPr>
            <p:ph type="ftr" sz="quarter" idx="3"/>
          </p:nvPr>
        </p:nvSpPr>
        <p:spPr>
          <a:xfrm>
            <a:off x="990600" y="6188075"/>
            <a:ext cx="2895600" cy="365125"/>
          </a:xfrm>
          <a:prstGeom prst="rect">
            <a:avLst/>
          </a:prstGeom>
        </p:spPr>
        <p:txBody>
          <a:bodyPr vert="horz" lIns="91440" tIns="45720" rIns="91440" bIns="45720" rtlCol="0" anchor="ctr"/>
          <a:lstStyle>
            <a:lvl1pPr algn="l">
              <a:defRPr lang="en-US" sz="1100" b="0" smtClean="0">
                <a:solidFill>
                  <a:srgbClr val="0075B0"/>
                </a:solidFill>
              </a:defRPr>
            </a:lvl1pPr>
          </a:lstStyle>
          <a:p>
            <a:endParaRPr lang="en-US" dirty="0"/>
          </a:p>
        </p:txBody>
      </p:sp>
      <p:sp>
        <p:nvSpPr>
          <p:cNvPr id="11" name="Slide Number Placeholder 6"/>
          <p:cNvSpPr>
            <a:spLocks noGrp="1"/>
          </p:cNvSpPr>
          <p:nvPr>
            <p:ph type="sldNum" sz="quarter" idx="4"/>
          </p:nvPr>
        </p:nvSpPr>
        <p:spPr>
          <a:xfrm>
            <a:off x="76200" y="6188075"/>
            <a:ext cx="685800" cy="365125"/>
          </a:xfrm>
          <a:prstGeom prst="rect">
            <a:avLst/>
          </a:prstGeom>
        </p:spPr>
        <p:txBody>
          <a:bodyPr vert="horz" lIns="91440" tIns="45720" rIns="91440" bIns="45720" rtlCol="0" anchor="ctr"/>
          <a:lstStyle>
            <a:lvl1pPr>
              <a:defRPr lang="en-US" sz="1100" b="0" smtClean="0">
                <a:solidFill>
                  <a:srgbClr val="0075B0"/>
                </a:solidFill>
              </a:defRPr>
            </a:lvl1pPr>
          </a:lstStyle>
          <a:p>
            <a:pPr algn="r"/>
            <a:r>
              <a:rPr lang="en-US" smtClean="0"/>
              <a:t>– </a:t>
            </a:r>
            <a:fld id="{2E0C4986-DF4C-41E4-9AD9-F0F539D09A98}" type="slidenum">
              <a:rPr lang="en-US" smtClean="0"/>
              <a:pPr algn="r"/>
              <a:t>‹#›</a:t>
            </a:fld>
            <a:endParaRPr lang="en-US" dirty="0"/>
          </a:p>
        </p:txBody>
      </p:sp>
    </p:spTree>
    <p:extLst>
      <p:ext uri="{BB962C8B-B14F-4D97-AF65-F5344CB8AC3E}">
        <p14:creationId xmlns:p14="http://schemas.microsoft.com/office/powerpoint/2010/main" val="875007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Redefining Title and Content 2 Blue_Turquoi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7" name="Rectangle 6"/>
          <p:cNvSpPr/>
          <p:nvPr userDrawn="1"/>
        </p:nvSpPr>
        <p:spPr>
          <a:xfrm>
            <a:off x="0" y="6702552"/>
            <a:ext cx="9144000" cy="381000"/>
          </a:xfrm>
          <a:prstGeom prst="rect">
            <a:avLst/>
          </a:prstGeom>
          <a:gradFill flip="none" rotWithShape="1">
            <a:gsLst>
              <a:gs pos="25000">
                <a:srgbClr val="0075B0"/>
              </a:gs>
              <a:gs pos="75000">
                <a:schemeClr val="tx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Footer Placeholder 5"/>
          <p:cNvSpPr>
            <a:spLocks noGrp="1"/>
          </p:cNvSpPr>
          <p:nvPr>
            <p:ph type="ftr" sz="quarter" idx="3"/>
          </p:nvPr>
        </p:nvSpPr>
        <p:spPr>
          <a:xfrm>
            <a:off x="990600" y="6188075"/>
            <a:ext cx="2895600" cy="365125"/>
          </a:xfrm>
          <a:prstGeom prst="rect">
            <a:avLst/>
          </a:prstGeom>
        </p:spPr>
        <p:txBody>
          <a:bodyPr vert="horz" lIns="91440" tIns="45720" rIns="91440" bIns="45720" rtlCol="0" anchor="ctr"/>
          <a:lstStyle>
            <a:lvl1pPr algn="l">
              <a:defRPr lang="en-US" sz="1100" b="0" smtClean="0">
                <a:solidFill>
                  <a:srgbClr val="0075B0"/>
                </a:solidFill>
              </a:defRPr>
            </a:lvl1pPr>
          </a:lstStyle>
          <a:p>
            <a:endParaRPr lang="en-US" dirty="0"/>
          </a:p>
        </p:txBody>
      </p:sp>
      <p:sp>
        <p:nvSpPr>
          <p:cNvPr id="8" name="Slide Number Placeholder 6"/>
          <p:cNvSpPr>
            <a:spLocks noGrp="1"/>
          </p:cNvSpPr>
          <p:nvPr>
            <p:ph type="sldNum" sz="quarter" idx="4"/>
          </p:nvPr>
        </p:nvSpPr>
        <p:spPr>
          <a:xfrm>
            <a:off x="76200" y="6188075"/>
            <a:ext cx="685800" cy="365125"/>
          </a:xfrm>
          <a:prstGeom prst="rect">
            <a:avLst/>
          </a:prstGeom>
        </p:spPr>
        <p:txBody>
          <a:bodyPr vert="horz" lIns="91440" tIns="45720" rIns="91440" bIns="45720" rtlCol="0" anchor="ctr"/>
          <a:lstStyle>
            <a:lvl1pPr>
              <a:defRPr lang="en-US" sz="1100" b="0" smtClean="0">
                <a:solidFill>
                  <a:srgbClr val="0075B0"/>
                </a:solidFill>
              </a:defRPr>
            </a:lvl1pPr>
          </a:lstStyle>
          <a:p>
            <a:pPr algn="r"/>
            <a:r>
              <a:rPr lang="en-US" smtClean="0"/>
              <a:t>– </a:t>
            </a:r>
            <a:fld id="{2E0C4986-DF4C-41E4-9AD9-F0F539D09A98}" type="slidenum">
              <a:rPr lang="en-US" smtClean="0"/>
              <a:pPr algn="r"/>
              <a:t>‹#›</a:t>
            </a:fld>
            <a:endParaRPr lang="en-US" dirty="0"/>
          </a:p>
        </p:txBody>
      </p:sp>
      <p:sp>
        <p:nvSpPr>
          <p:cNvPr id="9" name="Content Placeholder 2"/>
          <p:cNvSpPr>
            <a:spLocks noGrp="1"/>
          </p:cNvSpPr>
          <p:nvPr>
            <p:ph sz="half" idx="1"/>
          </p:nvPr>
        </p:nvSpPr>
        <p:spPr>
          <a:xfrm>
            <a:off x="251520" y="1371600"/>
            <a:ext cx="4244280" cy="4594447"/>
          </a:xfrm>
          <a:prstGeom prst="rect">
            <a:avLst/>
          </a:prstGeom>
        </p:spPr>
        <p:txBody>
          <a:bodyPr>
            <a:noAutofit/>
          </a:bodyPr>
          <a:lstStyle>
            <a:lvl1pPr>
              <a:defRPr sz="1800">
                <a:solidFill>
                  <a:schemeClr val="tx1"/>
                </a:solidFill>
              </a:defRPr>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Content Placeholder 3"/>
          <p:cNvSpPr>
            <a:spLocks noGrp="1"/>
          </p:cNvSpPr>
          <p:nvPr>
            <p:ph sz="half" idx="2"/>
          </p:nvPr>
        </p:nvSpPr>
        <p:spPr>
          <a:xfrm>
            <a:off x="4648200" y="1371600"/>
            <a:ext cx="4244280" cy="4594447"/>
          </a:xfrm>
          <a:prstGeom prst="rect">
            <a:avLst/>
          </a:prstGeom>
        </p:spPr>
        <p:txBody>
          <a:bodyPr>
            <a:noAutofit/>
          </a:bodyPr>
          <a:lstStyle>
            <a:lvl1pPr>
              <a:defRPr sz="1800">
                <a:solidFill>
                  <a:schemeClr val="tx1"/>
                </a:solidFill>
              </a:defRPr>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457563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defining Title and Content 1 Blue_DK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6" name="Rectangle 5"/>
          <p:cNvSpPr/>
          <p:nvPr userDrawn="1"/>
        </p:nvSpPr>
        <p:spPr>
          <a:xfrm>
            <a:off x="0" y="6702552"/>
            <a:ext cx="9144000" cy="381000"/>
          </a:xfrm>
          <a:prstGeom prst="rect">
            <a:avLst/>
          </a:prstGeom>
          <a:gradFill flip="none" rotWithShape="1">
            <a:gsLst>
              <a:gs pos="25000">
                <a:srgbClr val="0075B0"/>
              </a:gs>
              <a:gs pos="75000">
                <a:schemeClr val="accent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Content Placeholder 2"/>
          <p:cNvSpPr>
            <a:spLocks noGrp="1"/>
          </p:cNvSpPr>
          <p:nvPr>
            <p:ph idx="1"/>
          </p:nvPr>
        </p:nvSpPr>
        <p:spPr>
          <a:xfrm>
            <a:off x="251520" y="1371600"/>
            <a:ext cx="8642920" cy="4495800"/>
          </a:xfrm>
          <a:prstGeom prst="rect">
            <a:avLst/>
          </a:prstGeom>
        </p:spPr>
        <p:txBody>
          <a:bodyPr>
            <a:noAutofit/>
          </a:bodyPr>
          <a:lstStyle>
            <a:lvl1pPr>
              <a:defRPr sz="1800">
                <a:solidFill>
                  <a:schemeClr val="tx1"/>
                </a:solidFill>
              </a:defRPr>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Footer Placeholder 5"/>
          <p:cNvSpPr>
            <a:spLocks noGrp="1"/>
          </p:cNvSpPr>
          <p:nvPr>
            <p:ph type="ftr" sz="quarter" idx="3"/>
          </p:nvPr>
        </p:nvSpPr>
        <p:spPr>
          <a:xfrm>
            <a:off x="990600" y="6188075"/>
            <a:ext cx="2895600" cy="365125"/>
          </a:xfrm>
          <a:prstGeom prst="rect">
            <a:avLst/>
          </a:prstGeom>
        </p:spPr>
        <p:txBody>
          <a:bodyPr vert="horz" lIns="91440" tIns="45720" rIns="91440" bIns="45720" rtlCol="0" anchor="ctr"/>
          <a:lstStyle>
            <a:lvl1pPr algn="l">
              <a:defRPr lang="en-US" sz="1100" b="0" smtClean="0">
                <a:solidFill>
                  <a:srgbClr val="0075B0"/>
                </a:solidFill>
              </a:defRPr>
            </a:lvl1pPr>
          </a:lstStyle>
          <a:p>
            <a:endParaRPr lang="en-US" dirty="0"/>
          </a:p>
        </p:txBody>
      </p:sp>
      <p:sp>
        <p:nvSpPr>
          <p:cNvPr id="11" name="Slide Number Placeholder 6"/>
          <p:cNvSpPr>
            <a:spLocks noGrp="1"/>
          </p:cNvSpPr>
          <p:nvPr>
            <p:ph type="sldNum" sz="quarter" idx="4"/>
          </p:nvPr>
        </p:nvSpPr>
        <p:spPr>
          <a:xfrm>
            <a:off x="76200" y="6188075"/>
            <a:ext cx="685800" cy="365125"/>
          </a:xfrm>
          <a:prstGeom prst="rect">
            <a:avLst/>
          </a:prstGeom>
        </p:spPr>
        <p:txBody>
          <a:bodyPr vert="horz" lIns="91440" tIns="45720" rIns="91440" bIns="45720" rtlCol="0" anchor="ctr"/>
          <a:lstStyle>
            <a:lvl1pPr>
              <a:defRPr lang="en-US" sz="1100" b="0" smtClean="0">
                <a:solidFill>
                  <a:srgbClr val="0075B0"/>
                </a:solidFill>
              </a:defRPr>
            </a:lvl1pPr>
          </a:lstStyle>
          <a:p>
            <a:pPr algn="r"/>
            <a:r>
              <a:rPr lang="en-US" smtClean="0"/>
              <a:t>– </a:t>
            </a:r>
            <a:fld id="{2E0C4986-DF4C-41E4-9AD9-F0F539D09A98}" type="slidenum">
              <a:rPr lang="en-US" smtClean="0"/>
              <a:pPr algn="r"/>
              <a:t>‹#›</a:t>
            </a:fld>
            <a:endParaRPr lang="en-US" dirty="0"/>
          </a:p>
        </p:txBody>
      </p:sp>
    </p:spTree>
    <p:extLst>
      <p:ext uri="{BB962C8B-B14F-4D97-AF65-F5344CB8AC3E}">
        <p14:creationId xmlns:p14="http://schemas.microsoft.com/office/powerpoint/2010/main" val="1668212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efining Title and Content 2 Blue_DK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7" name="Rectangle 6"/>
          <p:cNvSpPr/>
          <p:nvPr userDrawn="1"/>
        </p:nvSpPr>
        <p:spPr>
          <a:xfrm>
            <a:off x="0" y="6702552"/>
            <a:ext cx="9144000" cy="381000"/>
          </a:xfrm>
          <a:prstGeom prst="rect">
            <a:avLst/>
          </a:prstGeom>
          <a:gradFill flip="none" rotWithShape="1">
            <a:gsLst>
              <a:gs pos="25000">
                <a:srgbClr val="0075B0"/>
              </a:gs>
              <a:gs pos="75000">
                <a:schemeClr val="accent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Footer Placeholder 5"/>
          <p:cNvSpPr>
            <a:spLocks noGrp="1"/>
          </p:cNvSpPr>
          <p:nvPr>
            <p:ph type="ftr" sz="quarter" idx="3"/>
          </p:nvPr>
        </p:nvSpPr>
        <p:spPr>
          <a:xfrm>
            <a:off x="990600" y="6188075"/>
            <a:ext cx="2895600" cy="365125"/>
          </a:xfrm>
          <a:prstGeom prst="rect">
            <a:avLst/>
          </a:prstGeom>
        </p:spPr>
        <p:txBody>
          <a:bodyPr vert="horz" lIns="91440" tIns="45720" rIns="91440" bIns="45720" rtlCol="0" anchor="ctr"/>
          <a:lstStyle>
            <a:lvl1pPr algn="l">
              <a:defRPr lang="en-US" sz="1100" b="0" smtClean="0">
                <a:solidFill>
                  <a:srgbClr val="0075B0"/>
                </a:solidFill>
              </a:defRPr>
            </a:lvl1pPr>
          </a:lstStyle>
          <a:p>
            <a:endParaRPr lang="en-US" dirty="0"/>
          </a:p>
        </p:txBody>
      </p:sp>
      <p:sp>
        <p:nvSpPr>
          <p:cNvPr id="8" name="Slide Number Placeholder 6"/>
          <p:cNvSpPr>
            <a:spLocks noGrp="1"/>
          </p:cNvSpPr>
          <p:nvPr>
            <p:ph type="sldNum" sz="quarter" idx="4"/>
          </p:nvPr>
        </p:nvSpPr>
        <p:spPr>
          <a:xfrm>
            <a:off x="76200" y="6188075"/>
            <a:ext cx="685800" cy="365125"/>
          </a:xfrm>
          <a:prstGeom prst="rect">
            <a:avLst/>
          </a:prstGeom>
        </p:spPr>
        <p:txBody>
          <a:bodyPr vert="horz" lIns="91440" tIns="45720" rIns="91440" bIns="45720" rtlCol="0" anchor="ctr"/>
          <a:lstStyle>
            <a:lvl1pPr>
              <a:defRPr lang="en-US" sz="1100" b="0" smtClean="0">
                <a:solidFill>
                  <a:srgbClr val="0075B0"/>
                </a:solidFill>
              </a:defRPr>
            </a:lvl1pPr>
          </a:lstStyle>
          <a:p>
            <a:pPr algn="r"/>
            <a:r>
              <a:rPr lang="en-US" smtClean="0"/>
              <a:t>– </a:t>
            </a:r>
            <a:fld id="{2E0C4986-DF4C-41E4-9AD9-F0F539D09A98}" type="slidenum">
              <a:rPr lang="en-US" smtClean="0"/>
              <a:pPr algn="r"/>
              <a:t>‹#›</a:t>
            </a:fld>
            <a:endParaRPr lang="en-US" dirty="0"/>
          </a:p>
        </p:txBody>
      </p:sp>
      <p:sp>
        <p:nvSpPr>
          <p:cNvPr id="9" name="Content Placeholder 2"/>
          <p:cNvSpPr>
            <a:spLocks noGrp="1"/>
          </p:cNvSpPr>
          <p:nvPr>
            <p:ph sz="half" idx="1"/>
          </p:nvPr>
        </p:nvSpPr>
        <p:spPr>
          <a:xfrm>
            <a:off x="251520" y="1371600"/>
            <a:ext cx="4244280" cy="4594447"/>
          </a:xfrm>
          <a:prstGeom prst="rect">
            <a:avLst/>
          </a:prstGeom>
        </p:spPr>
        <p:txBody>
          <a:bodyPr>
            <a:noAutofit/>
          </a:bodyPr>
          <a:lstStyle>
            <a:lvl1pPr>
              <a:defRPr sz="1800">
                <a:solidFill>
                  <a:schemeClr val="tx1"/>
                </a:solidFill>
              </a:defRPr>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Content Placeholder 3"/>
          <p:cNvSpPr>
            <a:spLocks noGrp="1"/>
          </p:cNvSpPr>
          <p:nvPr>
            <p:ph sz="half" idx="2"/>
          </p:nvPr>
        </p:nvSpPr>
        <p:spPr>
          <a:xfrm>
            <a:off x="4648200" y="1371600"/>
            <a:ext cx="4244280" cy="4594447"/>
          </a:xfrm>
          <a:prstGeom prst="rect">
            <a:avLst/>
          </a:prstGeom>
        </p:spPr>
        <p:txBody>
          <a:bodyPr>
            <a:noAutofit/>
          </a:bodyPr>
          <a:lstStyle>
            <a:lvl1pPr>
              <a:defRPr sz="1800">
                <a:solidFill>
                  <a:schemeClr val="tx1"/>
                </a:solidFill>
              </a:defRPr>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4245946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edefining Title and Content 1 Blue_Purp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6" name="Rectangle 5"/>
          <p:cNvSpPr/>
          <p:nvPr userDrawn="1"/>
        </p:nvSpPr>
        <p:spPr>
          <a:xfrm>
            <a:off x="0" y="6702552"/>
            <a:ext cx="9144000" cy="381000"/>
          </a:xfrm>
          <a:prstGeom prst="rect">
            <a:avLst/>
          </a:prstGeom>
          <a:gradFill flip="none" rotWithShape="1">
            <a:gsLst>
              <a:gs pos="25000">
                <a:srgbClr val="0075B0"/>
              </a:gs>
              <a:gs pos="75000">
                <a:srgbClr val="5E275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Content Placeholder 2"/>
          <p:cNvSpPr>
            <a:spLocks noGrp="1"/>
          </p:cNvSpPr>
          <p:nvPr>
            <p:ph idx="1"/>
          </p:nvPr>
        </p:nvSpPr>
        <p:spPr>
          <a:xfrm>
            <a:off x="251520" y="1371600"/>
            <a:ext cx="8642920" cy="4495800"/>
          </a:xfrm>
          <a:prstGeom prst="rect">
            <a:avLst/>
          </a:prstGeom>
        </p:spPr>
        <p:txBody>
          <a:bodyPr>
            <a:noAutofit/>
          </a:bodyPr>
          <a:lstStyle>
            <a:lvl1pPr>
              <a:defRPr sz="1800">
                <a:solidFill>
                  <a:schemeClr val="tx1"/>
                </a:solidFill>
              </a:defRPr>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Footer Placeholder 5"/>
          <p:cNvSpPr>
            <a:spLocks noGrp="1"/>
          </p:cNvSpPr>
          <p:nvPr>
            <p:ph type="ftr" sz="quarter" idx="3"/>
          </p:nvPr>
        </p:nvSpPr>
        <p:spPr>
          <a:xfrm>
            <a:off x="990600" y="6188075"/>
            <a:ext cx="2895600" cy="365125"/>
          </a:xfrm>
          <a:prstGeom prst="rect">
            <a:avLst/>
          </a:prstGeom>
        </p:spPr>
        <p:txBody>
          <a:bodyPr vert="horz" lIns="91440" tIns="45720" rIns="91440" bIns="45720" rtlCol="0" anchor="ctr"/>
          <a:lstStyle>
            <a:lvl1pPr algn="l">
              <a:defRPr lang="en-US" sz="1100" b="0" smtClean="0">
                <a:solidFill>
                  <a:srgbClr val="0075B0"/>
                </a:solidFill>
              </a:defRPr>
            </a:lvl1pPr>
          </a:lstStyle>
          <a:p>
            <a:endParaRPr lang="en-US" dirty="0"/>
          </a:p>
        </p:txBody>
      </p:sp>
      <p:sp>
        <p:nvSpPr>
          <p:cNvPr id="11" name="Slide Number Placeholder 6"/>
          <p:cNvSpPr>
            <a:spLocks noGrp="1"/>
          </p:cNvSpPr>
          <p:nvPr>
            <p:ph type="sldNum" sz="quarter" idx="4"/>
          </p:nvPr>
        </p:nvSpPr>
        <p:spPr>
          <a:xfrm>
            <a:off x="76200" y="6188075"/>
            <a:ext cx="685800" cy="365125"/>
          </a:xfrm>
          <a:prstGeom prst="rect">
            <a:avLst/>
          </a:prstGeom>
        </p:spPr>
        <p:txBody>
          <a:bodyPr vert="horz" lIns="91440" tIns="45720" rIns="91440" bIns="45720" rtlCol="0" anchor="ctr"/>
          <a:lstStyle>
            <a:lvl1pPr>
              <a:defRPr lang="en-US" sz="1100" b="0" smtClean="0">
                <a:solidFill>
                  <a:srgbClr val="0075B0"/>
                </a:solidFill>
              </a:defRPr>
            </a:lvl1pPr>
          </a:lstStyle>
          <a:p>
            <a:pPr algn="r"/>
            <a:r>
              <a:rPr lang="en-US" smtClean="0"/>
              <a:t>– </a:t>
            </a:r>
            <a:fld id="{2E0C4986-DF4C-41E4-9AD9-F0F539D09A98}" type="slidenum">
              <a:rPr lang="en-US" smtClean="0"/>
              <a:pPr algn="r"/>
              <a:t>‹#›</a:t>
            </a:fld>
            <a:endParaRPr lang="en-US" dirty="0"/>
          </a:p>
        </p:txBody>
      </p:sp>
    </p:spTree>
    <p:extLst>
      <p:ext uri="{BB962C8B-B14F-4D97-AF65-F5344CB8AC3E}">
        <p14:creationId xmlns:p14="http://schemas.microsoft.com/office/powerpoint/2010/main" val="2949481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edefining Title and Content 2 Blue_Purp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7" name="Rectangle 6"/>
          <p:cNvSpPr/>
          <p:nvPr userDrawn="1"/>
        </p:nvSpPr>
        <p:spPr>
          <a:xfrm>
            <a:off x="0" y="6702552"/>
            <a:ext cx="9144000" cy="381000"/>
          </a:xfrm>
          <a:prstGeom prst="rect">
            <a:avLst/>
          </a:prstGeom>
          <a:gradFill flip="none" rotWithShape="1">
            <a:gsLst>
              <a:gs pos="25000">
                <a:srgbClr val="0075B0"/>
              </a:gs>
              <a:gs pos="75000">
                <a:srgbClr val="5E275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Footer Placeholder 5"/>
          <p:cNvSpPr>
            <a:spLocks noGrp="1"/>
          </p:cNvSpPr>
          <p:nvPr>
            <p:ph type="ftr" sz="quarter" idx="3"/>
          </p:nvPr>
        </p:nvSpPr>
        <p:spPr>
          <a:xfrm>
            <a:off x="990600" y="6188075"/>
            <a:ext cx="2895600" cy="365125"/>
          </a:xfrm>
          <a:prstGeom prst="rect">
            <a:avLst/>
          </a:prstGeom>
        </p:spPr>
        <p:txBody>
          <a:bodyPr vert="horz" lIns="91440" tIns="45720" rIns="91440" bIns="45720" rtlCol="0" anchor="ctr"/>
          <a:lstStyle>
            <a:lvl1pPr algn="l">
              <a:defRPr lang="en-US" sz="1100" b="0" smtClean="0">
                <a:solidFill>
                  <a:srgbClr val="0075B0"/>
                </a:solidFill>
              </a:defRPr>
            </a:lvl1pPr>
          </a:lstStyle>
          <a:p>
            <a:endParaRPr lang="en-US" dirty="0"/>
          </a:p>
        </p:txBody>
      </p:sp>
      <p:sp>
        <p:nvSpPr>
          <p:cNvPr id="8" name="Slide Number Placeholder 6"/>
          <p:cNvSpPr>
            <a:spLocks noGrp="1"/>
          </p:cNvSpPr>
          <p:nvPr>
            <p:ph type="sldNum" sz="quarter" idx="4"/>
          </p:nvPr>
        </p:nvSpPr>
        <p:spPr>
          <a:xfrm>
            <a:off x="76200" y="6188075"/>
            <a:ext cx="685800" cy="365125"/>
          </a:xfrm>
          <a:prstGeom prst="rect">
            <a:avLst/>
          </a:prstGeom>
        </p:spPr>
        <p:txBody>
          <a:bodyPr vert="horz" lIns="91440" tIns="45720" rIns="91440" bIns="45720" rtlCol="0" anchor="ctr"/>
          <a:lstStyle>
            <a:lvl1pPr>
              <a:defRPr lang="en-US" sz="1100" b="0" smtClean="0">
                <a:solidFill>
                  <a:srgbClr val="0075B0"/>
                </a:solidFill>
              </a:defRPr>
            </a:lvl1pPr>
          </a:lstStyle>
          <a:p>
            <a:pPr algn="r"/>
            <a:r>
              <a:rPr lang="en-US" smtClean="0"/>
              <a:t>– </a:t>
            </a:r>
            <a:fld id="{2E0C4986-DF4C-41E4-9AD9-F0F539D09A98}" type="slidenum">
              <a:rPr lang="en-US" smtClean="0"/>
              <a:pPr algn="r"/>
              <a:t>‹#›</a:t>
            </a:fld>
            <a:endParaRPr lang="en-US" dirty="0"/>
          </a:p>
        </p:txBody>
      </p:sp>
      <p:sp>
        <p:nvSpPr>
          <p:cNvPr id="9" name="Content Placeholder 2"/>
          <p:cNvSpPr>
            <a:spLocks noGrp="1"/>
          </p:cNvSpPr>
          <p:nvPr>
            <p:ph sz="half" idx="1"/>
          </p:nvPr>
        </p:nvSpPr>
        <p:spPr>
          <a:xfrm>
            <a:off x="251520" y="1371600"/>
            <a:ext cx="4244280" cy="4594447"/>
          </a:xfrm>
          <a:prstGeom prst="rect">
            <a:avLst/>
          </a:prstGeom>
        </p:spPr>
        <p:txBody>
          <a:bodyPr>
            <a:noAutofit/>
          </a:bodyPr>
          <a:lstStyle>
            <a:lvl1pPr>
              <a:defRPr sz="1800">
                <a:solidFill>
                  <a:schemeClr val="tx1"/>
                </a:solidFill>
              </a:defRPr>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Content Placeholder 3"/>
          <p:cNvSpPr>
            <a:spLocks noGrp="1"/>
          </p:cNvSpPr>
          <p:nvPr>
            <p:ph sz="half" idx="2"/>
          </p:nvPr>
        </p:nvSpPr>
        <p:spPr>
          <a:xfrm>
            <a:off x="4648200" y="1371600"/>
            <a:ext cx="4244280" cy="4594447"/>
          </a:xfrm>
          <a:prstGeom prst="rect">
            <a:avLst/>
          </a:prstGeom>
        </p:spPr>
        <p:txBody>
          <a:bodyPr>
            <a:noAutofit/>
          </a:bodyPr>
          <a:lstStyle>
            <a:lvl1pPr>
              <a:defRPr sz="1800">
                <a:solidFill>
                  <a:schemeClr val="tx1"/>
                </a:solidFill>
              </a:defRPr>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528860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edefining Title and Content 1 Blue_Burgand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6" name="Rectangle 5"/>
          <p:cNvSpPr/>
          <p:nvPr userDrawn="1"/>
        </p:nvSpPr>
        <p:spPr>
          <a:xfrm>
            <a:off x="0" y="6702552"/>
            <a:ext cx="9144000" cy="381000"/>
          </a:xfrm>
          <a:prstGeom prst="rect">
            <a:avLst/>
          </a:prstGeom>
          <a:gradFill flip="none" rotWithShape="1">
            <a:gsLst>
              <a:gs pos="25000">
                <a:srgbClr val="0075B0"/>
              </a:gs>
              <a:gs pos="75000">
                <a:srgbClr val="890C5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Content Placeholder 2"/>
          <p:cNvSpPr>
            <a:spLocks noGrp="1"/>
          </p:cNvSpPr>
          <p:nvPr>
            <p:ph idx="1"/>
          </p:nvPr>
        </p:nvSpPr>
        <p:spPr>
          <a:xfrm>
            <a:off x="251520" y="1371600"/>
            <a:ext cx="8642920" cy="4495800"/>
          </a:xfrm>
          <a:prstGeom prst="rect">
            <a:avLst/>
          </a:prstGeom>
        </p:spPr>
        <p:txBody>
          <a:bodyPr>
            <a:noAutofit/>
          </a:bodyPr>
          <a:lstStyle>
            <a:lvl1pPr>
              <a:defRPr sz="1800">
                <a:solidFill>
                  <a:schemeClr val="tx1"/>
                </a:solidFill>
              </a:defRPr>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Footer Placeholder 5"/>
          <p:cNvSpPr>
            <a:spLocks noGrp="1"/>
          </p:cNvSpPr>
          <p:nvPr>
            <p:ph type="ftr" sz="quarter" idx="3"/>
          </p:nvPr>
        </p:nvSpPr>
        <p:spPr>
          <a:xfrm>
            <a:off x="990600" y="6188075"/>
            <a:ext cx="2895600" cy="365125"/>
          </a:xfrm>
          <a:prstGeom prst="rect">
            <a:avLst/>
          </a:prstGeom>
        </p:spPr>
        <p:txBody>
          <a:bodyPr vert="horz" lIns="91440" tIns="45720" rIns="91440" bIns="45720" rtlCol="0" anchor="ctr"/>
          <a:lstStyle>
            <a:lvl1pPr algn="l">
              <a:defRPr lang="en-US" sz="1100" b="0" smtClean="0">
                <a:solidFill>
                  <a:srgbClr val="0075B0"/>
                </a:solidFill>
              </a:defRPr>
            </a:lvl1pPr>
          </a:lstStyle>
          <a:p>
            <a:endParaRPr lang="en-US" dirty="0"/>
          </a:p>
        </p:txBody>
      </p:sp>
      <p:sp>
        <p:nvSpPr>
          <p:cNvPr id="11" name="Slide Number Placeholder 6"/>
          <p:cNvSpPr>
            <a:spLocks noGrp="1"/>
          </p:cNvSpPr>
          <p:nvPr>
            <p:ph type="sldNum" sz="quarter" idx="4"/>
          </p:nvPr>
        </p:nvSpPr>
        <p:spPr>
          <a:xfrm>
            <a:off x="76200" y="6188075"/>
            <a:ext cx="685800" cy="365125"/>
          </a:xfrm>
          <a:prstGeom prst="rect">
            <a:avLst/>
          </a:prstGeom>
        </p:spPr>
        <p:txBody>
          <a:bodyPr vert="horz" lIns="91440" tIns="45720" rIns="91440" bIns="45720" rtlCol="0" anchor="ctr"/>
          <a:lstStyle>
            <a:lvl1pPr>
              <a:defRPr lang="en-US" sz="1100" b="0" smtClean="0">
                <a:solidFill>
                  <a:srgbClr val="0075B0"/>
                </a:solidFill>
              </a:defRPr>
            </a:lvl1pPr>
          </a:lstStyle>
          <a:p>
            <a:pPr algn="r"/>
            <a:r>
              <a:rPr lang="en-US" smtClean="0"/>
              <a:t>– </a:t>
            </a:r>
            <a:fld id="{2E0C4986-DF4C-41E4-9AD9-F0F539D09A98}" type="slidenum">
              <a:rPr lang="en-US" smtClean="0"/>
              <a:pPr algn="r"/>
              <a:t>‹#›</a:t>
            </a:fld>
            <a:endParaRPr lang="en-US" dirty="0"/>
          </a:p>
        </p:txBody>
      </p:sp>
    </p:spTree>
    <p:extLst>
      <p:ext uri="{BB962C8B-B14F-4D97-AF65-F5344CB8AC3E}">
        <p14:creationId xmlns:p14="http://schemas.microsoft.com/office/powerpoint/2010/main" val="3687910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defining Title Slide 2">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18230" y="1282730"/>
            <a:ext cx="6225769" cy="3670270"/>
          </a:xfrm>
          <a:prstGeom prst="rect">
            <a:avLst/>
          </a:prstGeom>
        </p:spPr>
      </p:pic>
      <p:sp>
        <p:nvSpPr>
          <p:cNvPr id="4" name="Rectangle 3"/>
          <p:cNvSpPr/>
          <p:nvPr userDrawn="1"/>
        </p:nvSpPr>
        <p:spPr>
          <a:xfrm>
            <a:off x="0" y="6702552"/>
            <a:ext cx="9144000" cy="381000"/>
          </a:xfrm>
          <a:prstGeom prst="rect">
            <a:avLst/>
          </a:prstGeom>
          <a:gradFill flip="none" rotWithShape="1">
            <a:gsLst>
              <a:gs pos="25000">
                <a:srgbClr val="0075B0"/>
              </a:gs>
              <a:gs pos="75000">
                <a:srgbClr val="890C5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3400" y="3886200"/>
            <a:ext cx="4003122" cy="1301927"/>
          </a:xfrm>
          <a:prstGeom prst="rect">
            <a:avLst/>
          </a:prstGeom>
        </p:spPr>
      </p:pic>
      <p:sp>
        <p:nvSpPr>
          <p:cNvPr id="6" name="Text Placeholder 2"/>
          <p:cNvSpPr>
            <a:spLocks noGrp="1"/>
          </p:cNvSpPr>
          <p:nvPr>
            <p:ph type="body" sz="quarter" idx="10" hasCustomPrompt="1"/>
          </p:nvPr>
        </p:nvSpPr>
        <p:spPr>
          <a:xfrm>
            <a:off x="484632" y="5788152"/>
            <a:ext cx="3172968" cy="273050"/>
          </a:xfrm>
          <a:prstGeom prst="rect">
            <a:avLst/>
          </a:prstGeom>
        </p:spPr>
        <p:txBody>
          <a:bodyPr/>
          <a:lstStyle>
            <a:lvl1pPr marL="0" indent="0">
              <a:buNone/>
              <a:defRPr sz="1600" b="0"/>
            </a:lvl1pPr>
            <a:lvl2pPr marL="457200" indent="0">
              <a:buNone/>
              <a:defRPr sz="1400" b="1"/>
            </a:lvl2pPr>
            <a:lvl3pPr marL="914400" indent="0">
              <a:buNone/>
              <a:defRPr sz="1400" b="1"/>
            </a:lvl3pPr>
            <a:lvl4pPr marL="1371600" indent="0">
              <a:buNone/>
              <a:defRPr sz="1400" b="1"/>
            </a:lvl4pPr>
            <a:lvl5pPr marL="1828800" indent="0">
              <a:buNone/>
              <a:defRPr sz="1400" b="1"/>
            </a:lvl5pPr>
          </a:lstStyle>
          <a:p>
            <a:pPr lvl="0"/>
            <a:r>
              <a:rPr lang="en-US" dirty="0" smtClean="0"/>
              <a:t>Insert speaker name here</a:t>
            </a:r>
            <a:endParaRPr lang="en-US" dirty="0"/>
          </a:p>
        </p:txBody>
      </p:sp>
      <p:sp>
        <p:nvSpPr>
          <p:cNvPr id="8" name="Text Placeholder 2"/>
          <p:cNvSpPr>
            <a:spLocks noGrp="1"/>
          </p:cNvSpPr>
          <p:nvPr>
            <p:ph type="body" sz="quarter" idx="11" hasCustomPrompt="1"/>
          </p:nvPr>
        </p:nvSpPr>
        <p:spPr>
          <a:xfrm>
            <a:off x="484632" y="6096000"/>
            <a:ext cx="3172968" cy="273050"/>
          </a:xfrm>
          <a:prstGeom prst="rect">
            <a:avLst/>
          </a:prstGeom>
        </p:spPr>
        <p:txBody>
          <a:bodyPr/>
          <a:lstStyle>
            <a:lvl1pPr marL="0" indent="0">
              <a:buNone/>
              <a:defRPr sz="1200" b="0"/>
            </a:lvl1pPr>
            <a:lvl2pPr marL="457200" indent="0">
              <a:buNone/>
              <a:defRPr sz="1400" b="1"/>
            </a:lvl2pPr>
            <a:lvl3pPr marL="914400" indent="0">
              <a:buNone/>
              <a:defRPr sz="1400" b="1"/>
            </a:lvl3pPr>
            <a:lvl4pPr marL="1371600" indent="0">
              <a:buNone/>
              <a:defRPr sz="1400" b="1"/>
            </a:lvl4pPr>
            <a:lvl5pPr marL="1828800" indent="0">
              <a:buNone/>
              <a:defRPr sz="1400" b="1"/>
            </a:lvl5pPr>
          </a:lstStyle>
          <a:p>
            <a:pPr lvl="0"/>
            <a:r>
              <a:rPr lang="en-US" dirty="0" smtClean="0"/>
              <a:t>Version 1.1 — June 2014</a:t>
            </a:r>
            <a:endParaRPr lang="en-US" dirty="0"/>
          </a:p>
        </p:txBody>
      </p:sp>
    </p:spTree>
    <p:extLst>
      <p:ext uri="{BB962C8B-B14F-4D97-AF65-F5344CB8AC3E}">
        <p14:creationId xmlns:p14="http://schemas.microsoft.com/office/powerpoint/2010/main" val="4241303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edefining Title and Content 2 Blue_Burgand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7" name="Rectangle 6"/>
          <p:cNvSpPr/>
          <p:nvPr userDrawn="1"/>
        </p:nvSpPr>
        <p:spPr>
          <a:xfrm>
            <a:off x="0" y="6702552"/>
            <a:ext cx="9144000" cy="381000"/>
          </a:xfrm>
          <a:prstGeom prst="rect">
            <a:avLst/>
          </a:prstGeom>
          <a:gradFill flip="none" rotWithShape="1">
            <a:gsLst>
              <a:gs pos="25000">
                <a:srgbClr val="0075B0"/>
              </a:gs>
              <a:gs pos="75000">
                <a:srgbClr val="890C5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Footer Placeholder 5"/>
          <p:cNvSpPr>
            <a:spLocks noGrp="1"/>
          </p:cNvSpPr>
          <p:nvPr>
            <p:ph type="ftr" sz="quarter" idx="3"/>
          </p:nvPr>
        </p:nvSpPr>
        <p:spPr>
          <a:xfrm>
            <a:off x="990600" y="6188075"/>
            <a:ext cx="2895600" cy="365125"/>
          </a:xfrm>
          <a:prstGeom prst="rect">
            <a:avLst/>
          </a:prstGeom>
        </p:spPr>
        <p:txBody>
          <a:bodyPr vert="horz" lIns="91440" tIns="45720" rIns="91440" bIns="45720" rtlCol="0" anchor="ctr"/>
          <a:lstStyle>
            <a:lvl1pPr algn="l">
              <a:defRPr lang="en-US" sz="1100" b="0" smtClean="0">
                <a:solidFill>
                  <a:srgbClr val="0075B0"/>
                </a:solidFill>
              </a:defRPr>
            </a:lvl1pPr>
          </a:lstStyle>
          <a:p>
            <a:endParaRPr lang="en-US" dirty="0"/>
          </a:p>
        </p:txBody>
      </p:sp>
      <p:sp>
        <p:nvSpPr>
          <p:cNvPr id="8" name="Slide Number Placeholder 6"/>
          <p:cNvSpPr>
            <a:spLocks noGrp="1"/>
          </p:cNvSpPr>
          <p:nvPr>
            <p:ph type="sldNum" sz="quarter" idx="4"/>
          </p:nvPr>
        </p:nvSpPr>
        <p:spPr>
          <a:xfrm>
            <a:off x="76200" y="6188075"/>
            <a:ext cx="685800" cy="365125"/>
          </a:xfrm>
          <a:prstGeom prst="rect">
            <a:avLst/>
          </a:prstGeom>
        </p:spPr>
        <p:txBody>
          <a:bodyPr vert="horz" lIns="91440" tIns="45720" rIns="91440" bIns="45720" rtlCol="0" anchor="ctr"/>
          <a:lstStyle>
            <a:lvl1pPr>
              <a:defRPr lang="en-US" sz="1100" b="0" smtClean="0">
                <a:solidFill>
                  <a:srgbClr val="0075B0"/>
                </a:solidFill>
              </a:defRPr>
            </a:lvl1pPr>
          </a:lstStyle>
          <a:p>
            <a:pPr algn="r"/>
            <a:r>
              <a:rPr lang="en-US" smtClean="0"/>
              <a:t>– </a:t>
            </a:r>
            <a:fld id="{2E0C4986-DF4C-41E4-9AD9-F0F539D09A98}" type="slidenum">
              <a:rPr lang="en-US" smtClean="0"/>
              <a:pPr algn="r"/>
              <a:t>‹#›</a:t>
            </a:fld>
            <a:endParaRPr lang="en-US" dirty="0"/>
          </a:p>
        </p:txBody>
      </p:sp>
      <p:sp>
        <p:nvSpPr>
          <p:cNvPr id="9" name="Content Placeholder 2"/>
          <p:cNvSpPr>
            <a:spLocks noGrp="1"/>
          </p:cNvSpPr>
          <p:nvPr>
            <p:ph sz="half" idx="1"/>
          </p:nvPr>
        </p:nvSpPr>
        <p:spPr>
          <a:xfrm>
            <a:off x="251520" y="1371600"/>
            <a:ext cx="4244280" cy="4594447"/>
          </a:xfrm>
          <a:prstGeom prst="rect">
            <a:avLst/>
          </a:prstGeom>
        </p:spPr>
        <p:txBody>
          <a:bodyPr>
            <a:noAutofit/>
          </a:bodyPr>
          <a:lstStyle>
            <a:lvl1pPr>
              <a:defRPr sz="1800">
                <a:solidFill>
                  <a:schemeClr val="tx1"/>
                </a:solidFill>
              </a:defRPr>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Content Placeholder 3"/>
          <p:cNvSpPr>
            <a:spLocks noGrp="1"/>
          </p:cNvSpPr>
          <p:nvPr>
            <p:ph sz="half" idx="2"/>
          </p:nvPr>
        </p:nvSpPr>
        <p:spPr>
          <a:xfrm>
            <a:off x="4648200" y="1371600"/>
            <a:ext cx="4244280" cy="4594447"/>
          </a:xfrm>
          <a:prstGeom prst="rect">
            <a:avLst/>
          </a:prstGeom>
        </p:spPr>
        <p:txBody>
          <a:bodyPr>
            <a:noAutofit/>
          </a:bodyPr>
          <a:lstStyle>
            <a:lvl1pPr>
              <a:defRPr sz="1800">
                <a:solidFill>
                  <a:schemeClr val="tx1"/>
                </a:solidFill>
              </a:defRPr>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277305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edefining Title and Content 1 Blue_DKPurp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5B0"/>
                </a:solidFill>
              </a:defRPr>
            </a:lvl1pPr>
          </a:lstStyle>
          <a:p>
            <a:r>
              <a:rPr lang="en-US" dirty="0" smtClean="0"/>
              <a:t>Click to edit Master title style</a:t>
            </a:r>
            <a:endParaRPr lang="en-GB" dirty="0"/>
          </a:p>
        </p:txBody>
      </p:sp>
      <p:sp>
        <p:nvSpPr>
          <p:cNvPr id="6" name="Rectangle 5"/>
          <p:cNvSpPr/>
          <p:nvPr userDrawn="1"/>
        </p:nvSpPr>
        <p:spPr>
          <a:xfrm>
            <a:off x="0" y="6702552"/>
            <a:ext cx="9144000" cy="381000"/>
          </a:xfrm>
          <a:prstGeom prst="rect">
            <a:avLst/>
          </a:prstGeom>
          <a:gradFill flip="none" rotWithShape="1">
            <a:gsLst>
              <a:gs pos="25000">
                <a:srgbClr val="0075B0"/>
              </a:gs>
              <a:gs pos="75000">
                <a:schemeClr val="accent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Content Placeholder 2"/>
          <p:cNvSpPr>
            <a:spLocks noGrp="1"/>
          </p:cNvSpPr>
          <p:nvPr>
            <p:ph idx="1"/>
          </p:nvPr>
        </p:nvSpPr>
        <p:spPr>
          <a:xfrm>
            <a:off x="251520" y="1371600"/>
            <a:ext cx="8642920" cy="4495800"/>
          </a:xfrm>
          <a:prstGeom prst="rect">
            <a:avLst/>
          </a:prstGeom>
        </p:spPr>
        <p:txBody>
          <a:bodyPr>
            <a:noAutofit/>
          </a:bodyPr>
          <a:lstStyle>
            <a:lvl1pPr>
              <a:defRPr sz="1800">
                <a:solidFill>
                  <a:schemeClr val="tx1"/>
                </a:solidFill>
              </a:defRPr>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Footer Placeholder 5"/>
          <p:cNvSpPr>
            <a:spLocks noGrp="1"/>
          </p:cNvSpPr>
          <p:nvPr>
            <p:ph type="ftr" sz="quarter" idx="3"/>
          </p:nvPr>
        </p:nvSpPr>
        <p:spPr>
          <a:xfrm>
            <a:off x="990600" y="6188075"/>
            <a:ext cx="2895600" cy="365125"/>
          </a:xfrm>
          <a:prstGeom prst="rect">
            <a:avLst/>
          </a:prstGeom>
        </p:spPr>
        <p:txBody>
          <a:bodyPr vert="horz" lIns="91440" tIns="45720" rIns="91440" bIns="45720" rtlCol="0" anchor="ctr"/>
          <a:lstStyle>
            <a:lvl1pPr algn="l">
              <a:defRPr lang="en-US" sz="1100" b="0" smtClean="0">
                <a:solidFill>
                  <a:srgbClr val="0075B0"/>
                </a:solidFill>
              </a:defRPr>
            </a:lvl1pPr>
          </a:lstStyle>
          <a:p>
            <a:endParaRPr lang="en-US" dirty="0"/>
          </a:p>
        </p:txBody>
      </p:sp>
      <p:sp>
        <p:nvSpPr>
          <p:cNvPr id="11" name="Slide Number Placeholder 6"/>
          <p:cNvSpPr>
            <a:spLocks noGrp="1"/>
          </p:cNvSpPr>
          <p:nvPr>
            <p:ph type="sldNum" sz="quarter" idx="4"/>
          </p:nvPr>
        </p:nvSpPr>
        <p:spPr>
          <a:xfrm>
            <a:off x="76200" y="6188075"/>
            <a:ext cx="685800" cy="365125"/>
          </a:xfrm>
          <a:prstGeom prst="rect">
            <a:avLst/>
          </a:prstGeom>
        </p:spPr>
        <p:txBody>
          <a:bodyPr vert="horz" lIns="91440" tIns="45720" rIns="91440" bIns="45720" rtlCol="0" anchor="ctr"/>
          <a:lstStyle>
            <a:lvl1pPr>
              <a:defRPr lang="en-US" sz="1100" b="0" smtClean="0">
                <a:solidFill>
                  <a:srgbClr val="0075B0"/>
                </a:solidFill>
              </a:defRPr>
            </a:lvl1pPr>
          </a:lstStyle>
          <a:p>
            <a:pPr algn="r"/>
            <a:r>
              <a:rPr lang="en-US" smtClean="0"/>
              <a:t>– </a:t>
            </a:r>
            <a:fld id="{2E0C4986-DF4C-41E4-9AD9-F0F539D09A98}" type="slidenum">
              <a:rPr lang="en-US" smtClean="0"/>
              <a:pPr algn="r"/>
              <a:t>‹#›</a:t>
            </a:fld>
            <a:endParaRPr lang="en-US" dirty="0"/>
          </a:p>
        </p:txBody>
      </p:sp>
    </p:spTree>
    <p:extLst>
      <p:ext uri="{BB962C8B-B14F-4D97-AF65-F5344CB8AC3E}">
        <p14:creationId xmlns:p14="http://schemas.microsoft.com/office/powerpoint/2010/main" val="1012669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efining Title and Content 2 Blue_DKPurp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7" name="Rectangle 6"/>
          <p:cNvSpPr/>
          <p:nvPr userDrawn="1"/>
        </p:nvSpPr>
        <p:spPr>
          <a:xfrm>
            <a:off x="0" y="6702552"/>
            <a:ext cx="9144000" cy="381000"/>
          </a:xfrm>
          <a:prstGeom prst="rect">
            <a:avLst/>
          </a:prstGeom>
          <a:gradFill flip="none" rotWithShape="1">
            <a:gsLst>
              <a:gs pos="25000">
                <a:srgbClr val="0075B0"/>
              </a:gs>
              <a:gs pos="75000">
                <a:schemeClr val="accent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Footer Placeholder 5"/>
          <p:cNvSpPr>
            <a:spLocks noGrp="1"/>
          </p:cNvSpPr>
          <p:nvPr>
            <p:ph type="ftr" sz="quarter" idx="3"/>
          </p:nvPr>
        </p:nvSpPr>
        <p:spPr>
          <a:xfrm>
            <a:off x="990600" y="6188075"/>
            <a:ext cx="2895600" cy="365125"/>
          </a:xfrm>
          <a:prstGeom prst="rect">
            <a:avLst/>
          </a:prstGeom>
        </p:spPr>
        <p:txBody>
          <a:bodyPr vert="horz" lIns="91440" tIns="45720" rIns="91440" bIns="45720" rtlCol="0" anchor="ctr"/>
          <a:lstStyle>
            <a:lvl1pPr algn="l">
              <a:defRPr lang="en-US" sz="1100" b="0" smtClean="0">
                <a:solidFill>
                  <a:srgbClr val="0075B0"/>
                </a:solidFill>
              </a:defRPr>
            </a:lvl1pPr>
          </a:lstStyle>
          <a:p>
            <a:endParaRPr lang="en-US" dirty="0"/>
          </a:p>
        </p:txBody>
      </p:sp>
      <p:sp>
        <p:nvSpPr>
          <p:cNvPr id="8" name="Slide Number Placeholder 6"/>
          <p:cNvSpPr>
            <a:spLocks noGrp="1"/>
          </p:cNvSpPr>
          <p:nvPr>
            <p:ph type="sldNum" sz="quarter" idx="4"/>
          </p:nvPr>
        </p:nvSpPr>
        <p:spPr>
          <a:xfrm>
            <a:off x="76200" y="6188075"/>
            <a:ext cx="685800" cy="365125"/>
          </a:xfrm>
          <a:prstGeom prst="rect">
            <a:avLst/>
          </a:prstGeom>
        </p:spPr>
        <p:txBody>
          <a:bodyPr vert="horz" lIns="91440" tIns="45720" rIns="91440" bIns="45720" rtlCol="0" anchor="ctr"/>
          <a:lstStyle>
            <a:lvl1pPr>
              <a:defRPr lang="en-US" sz="1100" b="0" smtClean="0">
                <a:solidFill>
                  <a:srgbClr val="0075B0"/>
                </a:solidFill>
              </a:defRPr>
            </a:lvl1pPr>
          </a:lstStyle>
          <a:p>
            <a:pPr algn="r"/>
            <a:r>
              <a:rPr lang="en-US" smtClean="0"/>
              <a:t>– </a:t>
            </a:r>
            <a:fld id="{2E0C4986-DF4C-41E4-9AD9-F0F539D09A98}" type="slidenum">
              <a:rPr lang="en-US" smtClean="0"/>
              <a:pPr algn="r"/>
              <a:t>‹#›</a:t>
            </a:fld>
            <a:endParaRPr lang="en-US" dirty="0"/>
          </a:p>
        </p:txBody>
      </p:sp>
      <p:sp>
        <p:nvSpPr>
          <p:cNvPr id="9" name="Content Placeholder 2"/>
          <p:cNvSpPr>
            <a:spLocks noGrp="1"/>
          </p:cNvSpPr>
          <p:nvPr>
            <p:ph sz="half" idx="1"/>
          </p:nvPr>
        </p:nvSpPr>
        <p:spPr>
          <a:xfrm>
            <a:off x="251520" y="1371600"/>
            <a:ext cx="4244280" cy="4594447"/>
          </a:xfrm>
          <a:prstGeom prst="rect">
            <a:avLst/>
          </a:prstGeom>
        </p:spPr>
        <p:txBody>
          <a:bodyPr>
            <a:noAutofit/>
          </a:bodyPr>
          <a:lstStyle>
            <a:lvl1pPr>
              <a:defRPr sz="1800">
                <a:solidFill>
                  <a:schemeClr val="tx1"/>
                </a:solidFill>
              </a:defRPr>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Content Placeholder 3"/>
          <p:cNvSpPr>
            <a:spLocks noGrp="1"/>
          </p:cNvSpPr>
          <p:nvPr>
            <p:ph sz="half" idx="2"/>
          </p:nvPr>
        </p:nvSpPr>
        <p:spPr>
          <a:xfrm>
            <a:off x="4648200" y="1371600"/>
            <a:ext cx="4244280" cy="4594447"/>
          </a:xfrm>
          <a:prstGeom prst="rect">
            <a:avLst/>
          </a:prstGeom>
        </p:spPr>
        <p:txBody>
          <a:bodyPr>
            <a:noAutofit/>
          </a:bodyPr>
          <a:lstStyle>
            <a:lvl1pPr>
              <a:defRPr sz="1800">
                <a:solidFill>
                  <a:schemeClr val="tx1"/>
                </a:solidFill>
              </a:defRPr>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334822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edefining Divider slide 1">
    <p:bg>
      <p:bgPr>
        <a:gradFill flip="none" rotWithShape="1">
          <a:gsLst>
            <a:gs pos="95000">
              <a:schemeClr val="accent3">
                <a:alpha val="50000"/>
              </a:schemeClr>
            </a:gs>
            <a:gs pos="30000">
              <a:schemeClr val="accent3"/>
            </a:gs>
            <a:gs pos="60000">
              <a:schemeClr val="accent3"/>
            </a:gs>
          </a:gsLst>
          <a:lin ang="5400000" scaled="1"/>
          <a:tileRect/>
        </a:gradFill>
        <a:effectLst/>
      </p:bgPr>
    </p:bg>
    <p:spTree>
      <p:nvGrpSpPr>
        <p:cNvPr id="1" name=""/>
        <p:cNvGrpSpPr/>
        <p:nvPr/>
      </p:nvGrpSpPr>
      <p:grpSpPr>
        <a:xfrm>
          <a:off x="0" y="0"/>
          <a:ext cx="0" cy="0"/>
          <a:chOff x="0" y="0"/>
          <a:chExt cx="0" cy="0"/>
        </a:xfrm>
      </p:grpSpPr>
      <p:sp>
        <p:nvSpPr>
          <p:cNvPr id="5" name="Rectangle 4"/>
          <p:cNvSpPr/>
          <p:nvPr userDrawn="1"/>
        </p:nvSpPr>
        <p:spPr>
          <a:xfrm>
            <a:off x="0" y="6702552"/>
            <a:ext cx="9144000" cy="381000"/>
          </a:xfrm>
          <a:prstGeom prst="rect">
            <a:avLst/>
          </a:prstGeom>
          <a:gradFill flip="none" rotWithShape="1">
            <a:gsLst>
              <a:gs pos="25000">
                <a:srgbClr val="0075B0"/>
              </a:gs>
              <a:gs pos="75000">
                <a:schemeClr val="accent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8" name="Text Placeholder 7"/>
          <p:cNvSpPr>
            <a:spLocks noGrp="1"/>
          </p:cNvSpPr>
          <p:nvPr>
            <p:ph type="body" sz="quarter" idx="10" hasCustomPrompt="1"/>
          </p:nvPr>
        </p:nvSpPr>
        <p:spPr>
          <a:xfrm>
            <a:off x="612648" y="2706624"/>
            <a:ext cx="7296912" cy="722376"/>
          </a:xfrm>
          <a:prstGeom prst="rect">
            <a:avLst/>
          </a:prstGeom>
        </p:spPr>
        <p:txBody>
          <a:bodyPr/>
          <a:lstStyle>
            <a:lvl1pPr marL="0" indent="0">
              <a:buNone/>
              <a:defRPr sz="4800" baseline="0">
                <a:solidFill>
                  <a:schemeClr val="bg2"/>
                </a:solidFill>
                <a:latin typeface="Calibri" panose="020F0502020204030204" pitchFamily="34" charset="0"/>
                <a:cs typeface="Arial" panose="020B0604020202020204" pitchFamily="34" charset="0"/>
              </a:defRPr>
            </a:lvl1pPr>
          </a:lstStyle>
          <a:p>
            <a:pPr lvl="0"/>
            <a:r>
              <a:rPr lang="en-US" dirty="0" smtClean="0"/>
              <a:t>Presentation divider</a:t>
            </a:r>
            <a:endParaRPr lang="en-US" dirty="0"/>
          </a:p>
        </p:txBody>
      </p:sp>
      <p:sp>
        <p:nvSpPr>
          <p:cNvPr id="9" name="Text Placeholder 7"/>
          <p:cNvSpPr>
            <a:spLocks noGrp="1"/>
          </p:cNvSpPr>
          <p:nvPr>
            <p:ph type="body" sz="quarter" idx="11" hasCustomPrompt="1"/>
          </p:nvPr>
        </p:nvSpPr>
        <p:spPr>
          <a:xfrm>
            <a:off x="609600" y="3429000"/>
            <a:ext cx="7296912" cy="722376"/>
          </a:xfrm>
          <a:prstGeom prst="rect">
            <a:avLst/>
          </a:prstGeom>
        </p:spPr>
        <p:txBody>
          <a:bodyPr/>
          <a:lstStyle>
            <a:lvl1pPr marL="0" indent="0">
              <a:buNone/>
              <a:defRPr sz="4800" baseline="0">
                <a:solidFill>
                  <a:schemeClr val="bg2"/>
                </a:solidFill>
                <a:latin typeface="Calibri" panose="020F0502020204030204" pitchFamily="34" charset="0"/>
              </a:defRPr>
            </a:lvl1pPr>
          </a:lstStyle>
          <a:p>
            <a:pPr lvl="0"/>
            <a:r>
              <a:rPr lang="en-US" dirty="0" smtClean="0"/>
              <a:t>Optional sub-head</a:t>
            </a:r>
            <a:endParaRPr lang="en-US" dirty="0"/>
          </a:p>
        </p:txBody>
      </p:sp>
      <p:sp>
        <p:nvSpPr>
          <p:cNvPr id="14" name="TextBox 13"/>
          <p:cNvSpPr txBox="1"/>
          <p:nvPr userDrawn="1"/>
        </p:nvSpPr>
        <p:spPr>
          <a:xfrm>
            <a:off x="73152" y="5943600"/>
            <a:ext cx="6251448"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2498117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edefining Divider slide 2">
    <p:bg>
      <p:bgPr>
        <a:gradFill flip="none" rotWithShape="1">
          <a:gsLst>
            <a:gs pos="95000">
              <a:srgbClr val="78BE20">
                <a:alpha val="50000"/>
              </a:srgbClr>
            </a:gs>
            <a:gs pos="30000">
              <a:srgbClr val="78BE20"/>
            </a:gs>
            <a:gs pos="60000">
              <a:srgbClr val="78BE20"/>
            </a:gs>
          </a:gsLst>
          <a:lin ang="5400000" scaled="1"/>
          <a:tileRect/>
        </a:gradFill>
        <a:effectLst/>
      </p:bgPr>
    </p:bg>
    <p:spTree>
      <p:nvGrpSpPr>
        <p:cNvPr id="1" name=""/>
        <p:cNvGrpSpPr/>
        <p:nvPr/>
      </p:nvGrpSpPr>
      <p:grpSpPr>
        <a:xfrm>
          <a:off x="0" y="0"/>
          <a:ext cx="0" cy="0"/>
          <a:chOff x="0" y="0"/>
          <a:chExt cx="0" cy="0"/>
        </a:xfrm>
      </p:grpSpPr>
      <p:sp>
        <p:nvSpPr>
          <p:cNvPr id="5" name="Rectangle 4"/>
          <p:cNvSpPr/>
          <p:nvPr userDrawn="1"/>
        </p:nvSpPr>
        <p:spPr>
          <a:xfrm>
            <a:off x="0" y="6702552"/>
            <a:ext cx="9144000" cy="381000"/>
          </a:xfrm>
          <a:prstGeom prst="rect">
            <a:avLst/>
          </a:prstGeom>
          <a:gradFill flip="none" rotWithShape="1">
            <a:gsLst>
              <a:gs pos="25000">
                <a:srgbClr val="0075B0"/>
              </a:gs>
              <a:gs pos="75000">
                <a:srgbClr val="78BE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Text Placeholder 7"/>
          <p:cNvSpPr>
            <a:spLocks noGrp="1"/>
          </p:cNvSpPr>
          <p:nvPr>
            <p:ph type="body" sz="quarter" idx="10" hasCustomPrompt="1"/>
          </p:nvPr>
        </p:nvSpPr>
        <p:spPr>
          <a:xfrm>
            <a:off x="612648" y="2706624"/>
            <a:ext cx="7296912" cy="722376"/>
          </a:xfrm>
          <a:prstGeom prst="rect">
            <a:avLst/>
          </a:prstGeom>
        </p:spPr>
        <p:txBody>
          <a:bodyPr/>
          <a:lstStyle>
            <a:lvl1pPr marL="0" indent="0">
              <a:buNone/>
              <a:defRPr sz="4800" baseline="0">
                <a:solidFill>
                  <a:schemeClr val="bg2"/>
                </a:solidFill>
                <a:latin typeface="Calibri" panose="020F0502020204030204" pitchFamily="34" charset="0"/>
              </a:defRPr>
            </a:lvl1pPr>
          </a:lstStyle>
          <a:p>
            <a:pPr lvl="0"/>
            <a:r>
              <a:rPr lang="en-US" dirty="0" smtClean="0"/>
              <a:t>Presentation divider</a:t>
            </a:r>
            <a:endParaRPr lang="en-US" dirty="0"/>
          </a:p>
        </p:txBody>
      </p:sp>
      <p:sp>
        <p:nvSpPr>
          <p:cNvPr id="7" name="Text Placeholder 7"/>
          <p:cNvSpPr>
            <a:spLocks noGrp="1"/>
          </p:cNvSpPr>
          <p:nvPr>
            <p:ph type="body" sz="quarter" idx="11" hasCustomPrompt="1"/>
          </p:nvPr>
        </p:nvSpPr>
        <p:spPr>
          <a:xfrm>
            <a:off x="609600" y="3429000"/>
            <a:ext cx="7296912" cy="722376"/>
          </a:xfrm>
          <a:prstGeom prst="rect">
            <a:avLst/>
          </a:prstGeom>
        </p:spPr>
        <p:txBody>
          <a:bodyPr/>
          <a:lstStyle>
            <a:lvl1pPr marL="0" indent="0">
              <a:buNone/>
              <a:defRPr sz="4800" baseline="0">
                <a:solidFill>
                  <a:schemeClr val="bg2"/>
                </a:solidFill>
                <a:latin typeface="Calibri" panose="020F0502020204030204" pitchFamily="34" charset="0"/>
              </a:defRPr>
            </a:lvl1pPr>
          </a:lstStyle>
          <a:p>
            <a:pPr lvl="0"/>
            <a:r>
              <a:rPr lang="en-US" dirty="0" smtClean="0"/>
              <a:t>Optional sub-head</a:t>
            </a:r>
            <a:endParaRPr lang="en-US" dirty="0"/>
          </a:p>
        </p:txBody>
      </p:sp>
    </p:spTree>
    <p:extLst>
      <p:ext uri="{BB962C8B-B14F-4D97-AF65-F5344CB8AC3E}">
        <p14:creationId xmlns:p14="http://schemas.microsoft.com/office/powerpoint/2010/main" val="2895184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Redefining end slide master layout">
    <p:spTree>
      <p:nvGrpSpPr>
        <p:cNvPr id="1" name=""/>
        <p:cNvGrpSpPr/>
        <p:nvPr/>
      </p:nvGrpSpPr>
      <p:grpSpPr>
        <a:xfrm>
          <a:off x="0" y="0"/>
          <a:ext cx="0" cy="0"/>
          <a:chOff x="0" y="0"/>
          <a:chExt cx="0" cy="0"/>
        </a:xfrm>
      </p:grpSpPr>
      <p:sp>
        <p:nvSpPr>
          <p:cNvPr id="2" name="Rectangle 1"/>
          <p:cNvSpPr/>
          <p:nvPr userDrawn="1"/>
        </p:nvSpPr>
        <p:spPr>
          <a:xfrm>
            <a:off x="0" y="6702552"/>
            <a:ext cx="9144000" cy="301752"/>
          </a:xfrm>
          <a:prstGeom prst="rect">
            <a:avLst/>
          </a:prstGeom>
          <a:gradFill flip="none" rotWithShape="1">
            <a:gsLst>
              <a:gs pos="25000">
                <a:srgbClr val="0075B0"/>
              </a:gs>
              <a:gs pos="75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37145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edefining Title Slide 3">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18230" y="1282730"/>
            <a:ext cx="6225769" cy="3670270"/>
          </a:xfrm>
          <a:prstGeom prst="rect">
            <a:avLst/>
          </a:prstGeom>
        </p:spPr>
      </p:pic>
      <p:sp>
        <p:nvSpPr>
          <p:cNvPr id="4" name="Rectangle 3"/>
          <p:cNvSpPr/>
          <p:nvPr userDrawn="1"/>
        </p:nvSpPr>
        <p:spPr>
          <a:xfrm>
            <a:off x="0" y="6702552"/>
            <a:ext cx="9144000" cy="381000"/>
          </a:xfrm>
          <a:prstGeom prst="rect">
            <a:avLst/>
          </a:prstGeom>
          <a:gradFill flip="none" rotWithShape="1">
            <a:gsLst>
              <a:gs pos="25000">
                <a:srgbClr val="0075B0"/>
              </a:gs>
              <a:gs pos="75000">
                <a:srgbClr val="78BE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Rectangle 1"/>
          <p:cNvSpPr/>
          <p:nvPr userDrawn="1"/>
        </p:nvSpPr>
        <p:spPr>
          <a:xfrm>
            <a:off x="85724" y="3413530"/>
            <a:ext cx="5095876" cy="1615670"/>
          </a:xfrm>
          <a:prstGeom prst="rect">
            <a:avLst/>
          </a:prstGeom>
          <a:solidFill>
            <a:schemeClr val="bg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
          <p:cNvSpPr>
            <a:spLocks noGrp="1"/>
          </p:cNvSpPr>
          <p:nvPr>
            <p:ph type="body" sz="quarter" idx="10" hasCustomPrompt="1"/>
          </p:nvPr>
        </p:nvSpPr>
        <p:spPr>
          <a:xfrm>
            <a:off x="484632" y="5788152"/>
            <a:ext cx="3172968" cy="273050"/>
          </a:xfrm>
          <a:prstGeom prst="rect">
            <a:avLst/>
          </a:prstGeom>
        </p:spPr>
        <p:txBody>
          <a:bodyPr/>
          <a:lstStyle>
            <a:lvl1pPr marL="0" indent="0">
              <a:buNone/>
              <a:defRPr sz="1600" b="0"/>
            </a:lvl1pPr>
            <a:lvl2pPr marL="457200" indent="0">
              <a:buNone/>
              <a:defRPr sz="1400" b="1"/>
            </a:lvl2pPr>
            <a:lvl3pPr marL="914400" indent="0">
              <a:buNone/>
              <a:defRPr sz="1400" b="1"/>
            </a:lvl3pPr>
            <a:lvl4pPr marL="1371600" indent="0">
              <a:buNone/>
              <a:defRPr sz="1400" b="1"/>
            </a:lvl4pPr>
            <a:lvl5pPr marL="1828800" indent="0">
              <a:buNone/>
              <a:defRPr sz="1400" b="1"/>
            </a:lvl5pPr>
          </a:lstStyle>
          <a:p>
            <a:pPr lvl="0"/>
            <a:r>
              <a:rPr lang="en-US" dirty="0" smtClean="0"/>
              <a:t>Insert speaker name here</a:t>
            </a:r>
            <a:endParaRPr lang="en-US" dirty="0"/>
          </a:p>
        </p:txBody>
      </p:sp>
      <p:sp>
        <p:nvSpPr>
          <p:cNvPr id="9" name="Text Placeholder 2"/>
          <p:cNvSpPr>
            <a:spLocks noGrp="1"/>
          </p:cNvSpPr>
          <p:nvPr>
            <p:ph type="body" sz="quarter" idx="11" hasCustomPrompt="1"/>
          </p:nvPr>
        </p:nvSpPr>
        <p:spPr>
          <a:xfrm>
            <a:off x="484632" y="6096000"/>
            <a:ext cx="3172968" cy="273050"/>
          </a:xfrm>
          <a:prstGeom prst="rect">
            <a:avLst/>
          </a:prstGeom>
        </p:spPr>
        <p:txBody>
          <a:bodyPr/>
          <a:lstStyle>
            <a:lvl1pPr marL="0" indent="0">
              <a:buNone/>
              <a:defRPr sz="1200" b="0"/>
            </a:lvl1pPr>
            <a:lvl2pPr marL="457200" indent="0">
              <a:buNone/>
              <a:defRPr sz="1400" b="1"/>
            </a:lvl2pPr>
            <a:lvl3pPr marL="914400" indent="0">
              <a:buNone/>
              <a:defRPr sz="1400" b="1"/>
            </a:lvl3pPr>
            <a:lvl4pPr marL="1371600" indent="0">
              <a:buNone/>
              <a:defRPr sz="1400" b="1"/>
            </a:lvl4pPr>
            <a:lvl5pPr marL="1828800" indent="0">
              <a:buNone/>
              <a:defRPr sz="1400" b="1"/>
            </a:lvl5pPr>
          </a:lstStyle>
          <a:p>
            <a:pPr lvl="0"/>
            <a:r>
              <a:rPr lang="en-US" dirty="0" smtClean="0"/>
              <a:t>Version 1.1 — June 2014</a:t>
            </a:r>
            <a:endParaRPr lang="en-US" dirty="0"/>
          </a:p>
        </p:txBody>
      </p:sp>
      <p:sp>
        <p:nvSpPr>
          <p:cNvPr id="10" name="Text Placeholder 9"/>
          <p:cNvSpPr>
            <a:spLocks noGrp="1"/>
          </p:cNvSpPr>
          <p:nvPr>
            <p:ph type="body" sz="quarter" idx="12" hasCustomPrompt="1"/>
          </p:nvPr>
        </p:nvSpPr>
        <p:spPr>
          <a:xfrm>
            <a:off x="380999" y="3505200"/>
            <a:ext cx="4682319" cy="639965"/>
          </a:xfrm>
          <a:prstGeom prst="rect">
            <a:avLst/>
          </a:prstGeom>
        </p:spPr>
        <p:txBody>
          <a:bodyPr/>
          <a:lstStyle>
            <a:lvl1pPr marL="0" indent="0">
              <a:spcBef>
                <a:spcPts val="0"/>
              </a:spcBef>
              <a:buNone/>
              <a:defRPr sz="4000"/>
            </a:lvl1pPr>
          </a:lstStyle>
          <a:p>
            <a:pPr lvl="0"/>
            <a:r>
              <a:rPr lang="en-US" dirty="0" smtClean="0"/>
              <a:t>Presentation title</a:t>
            </a:r>
            <a:endParaRPr lang="en-US" dirty="0"/>
          </a:p>
        </p:txBody>
      </p:sp>
      <p:sp>
        <p:nvSpPr>
          <p:cNvPr id="11" name="Text Placeholder 9"/>
          <p:cNvSpPr>
            <a:spLocks noGrp="1"/>
          </p:cNvSpPr>
          <p:nvPr>
            <p:ph type="body" sz="quarter" idx="13" hasCustomPrompt="1"/>
          </p:nvPr>
        </p:nvSpPr>
        <p:spPr>
          <a:xfrm>
            <a:off x="380999" y="4145166"/>
            <a:ext cx="4682319" cy="639965"/>
          </a:xfrm>
          <a:prstGeom prst="rect">
            <a:avLst/>
          </a:prstGeom>
        </p:spPr>
        <p:txBody>
          <a:bodyPr/>
          <a:lstStyle>
            <a:lvl1pPr marL="0" indent="0">
              <a:spcBef>
                <a:spcPts val="0"/>
              </a:spcBef>
              <a:buNone/>
              <a:defRPr sz="4000">
                <a:solidFill>
                  <a:schemeClr val="accent2"/>
                </a:solidFill>
              </a:defRPr>
            </a:lvl1pPr>
          </a:lstStyle>
          <a:p>
            <a:pPr lvl="0"/>
            <a:r>
              <a:rPr lang="en-US" dirty="0" smtClean="0"/>
              <a:t>Optional sub-heading</a:t>
            </a:r>
            <a:endParaRPr lang="en-US" dirty="0"/>
          </a:p>
        </p:txBody>
      </p:sp>
    </p:spTree>
    <p:extLst>
      <p:ext uri="{BB962C8B-B14F-4D97-AF65-F5344CB8AC3E}">
        <p14:creationId xmlns:p14="http://schemas.microsoft.com/office/powerpoint/2010/main" val="852288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efining Title Slide 4">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95800" y="533400"/>
            <a:ext cx="4419600" cy="6512300"/>
          </a:xfrm>
          <a:prstGeom prst="rect">
            <a:avLst/>
          </a:prstGeom>
        </p:spPr>
      </p:pic>
      <p:sp>
        <p:nvSpPr>
          <p:cNvPr id="4" name="Rectangle 3"/>
          <p:cNvSpPr/>
          <p:nvPr userDrawn="1"/>
        </p:nvSpPr>
        <p:spPr>
          <a:xfrm>
            <a:off x="0" y="6702552"/>
            <a:ext cx="9144000" cy="381000"/>
          </a:xfrm>
          <a:prstGeom prst="rect">
            <a:avLst/>
          </a:prstGeom>
          <a:gradFill flip="none" rotWithShape="1">
            <a:gsLst>
              <a:gs pos="25000">
                <a:srgbClr val="0075B0"/>
              </a:gs>
              <a:gs pos="75000">
                <a:srgbClr val="582C8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Rectangle 1"/>
          <p:cNvSpPr/>
          <p:nvPr userDrawn="1"/>
        </p:nvSpPr>
        <p:spPr>
          <a:xfrm>
            <a:off x="85724" y="3413530"/>
            <a:ext cx="4410075" cy="1615670"/>
          </a:xfrm>
          <a:prstGeom prst="rect">
            <a:avLst/>
          </a:prstGeom>
          <a:solidFill>
            <a:schemeClr val="bg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
          <p:cNvSpPr>
            <a:spLocks noGrp="1"/>
          </p:cNvSpPr>
          <p:nvPr>
            <p:ph type="body" sz="quarter" idx="10" hasCustomPrompt="1"/>
          </p:nvPr>
        </p:nvSpPr>
        <p:spPr>
          <a:xfrm>
            <a:off x="484632" y="5788152"/>
            <a:ext cx="3172968" cy="273050"/>
          </a:xfrm>
          <a:prstGeom prst="rect">
            <a:avLst/>
          </a:prstGeom>
        </p:spPr>
        <p:txBody>
          <a:bodyPr/>
          <a:lstStyle>
            <a:lvl1pPr marL="0" indent="0">
              <a:buNone/>
              <a:defRPr sz="1600" b="0"/>
            </a:lvl1pPr>
            <a:lvl2pPr marL="457200" indent="0">
              <a:buNone/>
              <a:defRPr sz="1400" b="1"/>
            </a:lvl2pPr>
            <a:lvl3pPr marL="914400" indent="0">
              <a:buNone/>
              <a:defRPr sz="1400" b="1"/>
            </a:lvl3pPr>
            <a:lvl4pPr marL="1371600" indent="0">
              <a:buNone/>
              <a:defRPr sz="1400" b="1"/>
            </a:lvl4pPr>
            <a:lvl5pPr marL="1828800" indent="0">
              <a:buNone/>
              <a:defRPr sz="1400" b="1"/>
            </a:lvl5pPr>
          </a:lstStyle>
          <a:p>
            <a:pPr lvl="0"/>
            <a:r>
              <a:rPr lang="en-US" dirty="0" smtClean="0"/>
              <a:t>Insert speaker name here</a:t>
            </a:r>
            <a:endParaRPr lang="en-US" dirty="0"/>
          </a:p>
        </p:txBody>
      </p:sp>
      <p:sp>
        <p:nvSpPr>
          <p:cNvPr id="9" name="Text Placeholder 2"/>
          <p:cNvSpPr>
            <a:spLocks noGrp="1"/>
          </p:cNvSpPr>
          <p:nvPr>
            <p:ph type="body" sz="quarter" idx="11" hasCustomPrompt="1"/>
          </p:nvPr>
        </p:nvSpPr>
        <p:spPr>
          <a:xfrm>
            <a:off x="484632" y="6096000"/>
            <a:ext cx="3172968" cy="273050"/>
          </a:xfrm>
          <a:prstGeom prst="rect">
            <a:avLst/>
          </a:prstGeom>
        </p:spPr>
        <p:txBody>
          <a:bodyPr/>
          <a:lstStyle>
            <a:lvl1pPr marL="0" indent="0">
              <a:buNone/>
              <a:defRPr sz="1200" b="0"/>
            </a:lvl1pPr>
            <a:lvl2pPr marL="457200" indent="0">
              <a:buNone/>
              <a:defRPr sz="1400" b="1"/>
            </a:lvl2pPr>
            <a:lvl3pPr marL="914400" indent="0">
              <a:buNone/>
              <a:defRPr sz="1400" b="1"/>
            </a:lvl3pPr>
            <a:lvl4pPr marL="1371600" indent="0">
              <a:buNone/>
              <a:defRPr sz="1400" b="1"/>
            </a:lvl4pPr>
            <a:lvl5pPr marL="1828800" indent="0">
              <a:buNone/>
              <a:defRPr sz="1400" b="1"/>
            </a:lvl5pPr>
          </a:lstStyle>
          <a:p>
            <a:pPr lvl="0"/>
            <a:r>
              <a:rPr lang="en-US" dirty="0" smtClean="0"/>
              <a:t>Version 1.1 — June 2014</a:t>
            </a:r>
            <a:endParaRPr lang="en-US" dirty="0"/>
          </a:p>
        </p:txBody>
      </p:sp>
      <p:sp>
        <p:nvSpPr>
          <p:cNvPr id="12" name="Text Placeholder 11"/>
          <p:cNvSpPr>
            <a:spLocks noGrp="1"/>
          </p:cNvSpPr>
          <p:nvPr>
            <p:ph type="body" sz="quarter" idx="12" hasCustomPrompt="1"/>
          </p:nvPr>
        </p:nvSpPr>
        <p:spPr>
          <a:xfrm>
            <a:off x="384048" y="3502152"/>
            <a:ext cx="4681728" cy="640080"/>
          </a:xfrm>
          <a:prstGeom prst="rect">
            <a:avLst/>
          </a:prstGeom>
        </p:spPr>
        <p:txBody>
          <a:bodyPr/>
          <a:lstStyle>
            <a:lvl1pPr marL="0" indent="0">
              <a:buNone/>
              <a:defRPr sz="4000"/>
            </a:lvl1pPr>
          </a:lstStyle>
          <a:p>
            <a:pPr lvl="0"/>
            <a:r>
              <a:rPr lang="en-US" dirty="0" smtClean="0"/>
              <a:t>Presentation title</a:t>
            </a:r>
            <a:endParaRPr lang="en-US" dirty="0"/>
          </a:p>
        </p:txBody>
      </p:sp>
      <p:sp>
        <p:nvSpPr>
          <p:cNvPr id="13" name="Text Placeholder 11"/>
          <p:cNvSpPr>
            <a:spLocks noGrp="1"/>
          </p:cNvSpPr>
          <p:nvPr>
            <p:ph type="body" sz="quarter" idx="13" hasCustomPrompt="1"/>
          </p:nvPr>
        </p:nvSpPr>
        <p:spPr>
          <a:xfrm>
            <a:off x="384048" y="4142232"/>
            <a:ext cx="4681728" cy="640080"/>
          </a:xfrm>
          <a:prstGeom prst="rect">
            <a:avLst/>
          </a:prstGeom>
        </p:spPr>
        <p:txBody>
          <a:bodyPr/>
          <a:lstStyle>
            <a:lvl1pPr marL="0" indent="0">
              <a:buNone/>
              <a:defRPr sz="4000">
                <a:solidFill>
                  <a:srgbClr val="582C83"/>
                </a:solidFill>
              </a:defRPr>
            </a:lvl1pPr>
          </a:lstStyle>
          <a:p>
            <a:pPr lvl="0"/>
            <a:r>
              <a:rPr lang="en-US" dirty="0" smtClean="0"/>
              <a:t>Optional sub-heading</a:t>
            </a:r>
            <a:endParaRPr lang="en-US" dirty="0"/>
          </a:p>
        </p:txBody>
      </p:sp>
    </p:spTree>
    <p:extLst>
      <p:ext uri="{BB962C8B-B14F-4D97-AF65-F5344CB8AC3E}">
        <p14:creationId xmlns:p14="http://schemas.microsoft.com/office/powerpoint/2010/main" val="3701511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edefining Title Slide 5">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4724400" y="765754"/>
            <a:ext cx="4419600" cy="6047592"/>
          </a:xfrm>
          <a:prstGeom prst="rect">
            <a:avLst/>
          </a:prstGeom>
        </p:spPr>
      </p:pic>
      <p:sp>
        <p:nvSpPr>
          <p:cNvPr id="4" name="Rectangle 3"/>
          <p:cNvSpPr/>
          <p:nvPr userDrawn="1"/>
        </p:nvSpPr>
        <p:spPr>
          <a:xfrm>
            <a:off x="0" y="6702552"/>
            <a:ext cx="9144000" cy="381000"/>
          </a:xfrm>
          <a:prstGeom prst="rect">
            <a:avLst/>
          </a:prstGeom>
          <a:gradFill flip="none" rotWithShape="1">
            <a:gsLst>
              <a:gs pos="25000">
                <a:srgbClr val="0075B0"/>
              </a:gs>
              <a:gs pos="75000">
                <a:srgbClr val="890C5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Rectangle 1"/>
          <p:cNvSpPr/>
          <p:nvPr userDrawn="1"/>
        </p:nvSpPr>
        <p:spPr>
          <a:xfrm>
            <a:off x="85724" y="3413530"/>
            <a:ext cx="5324476" cy="1615670"/>
          </a:xfrm>
          <a:prstGeom prst="rect">
            <a:avLst/>
          </a:prstGeom>
          <a:solidFill>
            <a:schemeClr val="bg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
          <p:cNvSpPr>
            <a:spLocks noGrp="1"/>
          </p:cNvSpPr>
          <p:nvPr>
            <p:ph type="body" sz="quarter" idx="10" hasCustomPrompt="1"/>
          </p:nvPr>
        </p:nvSpPr>
        <p:spPr>
          <a:xfrm>
            <a:off x="484632" y="5788152"/>
            <a:ext cx="3172968" cy="273050"/>
          </a:xfrm>
          <a:prstGeom prst="rect">
            <a:avLst/>
          </a:prstGeom>
        </p:spPr>
        <p:txBody>
          <a:bodyPr/>
          <a:lstStyle>
            <a:lvl1pPr marL="0" indent="0">
              <a:buNone/>
              <a:defRPr sz="1600" b="0"/>
            </a:lvl1pPr>
            <a:lvl2pPr marL="457200" indent="0">
              <a:buNone/>
              <a:defRPr sz="1400" b="1"/>
            </a:lvl2pPr>
            <a:lvl3pPr marL="914400" indent="0">
              <a:buNone/>
              <a:defRPr sz="1400" b="1"/>
            </a:lvl3pPr>
            <a:lvl4pPr marL="1371600" indent="0">
              <a:buNone/>
              <a:defRPr sz="1400" b="1"/>
            </a:lvl4pPr>
            <a:lvl5pPr marL="1828800" indent="0">
              <a:buNone/>
              <a:defRPr sz="1400" b="1"/>
            </a:lvl5pPr>
          </a:lstStyle>
          <a:p>
            <a:pPr lvl="0"/>
            <a:r>
              <a:rPr lang="en-US" dirty="0" smtClean="0"/>
              <a:t>Insert speaker name here</a:t>
            </a:r>
            <a:endParaRPr lang="en-US" dirty="0"/>
          </a:p>
        </p:txBody>
      </p:sp>
      <p:sp>
        <p:nvSpPr>
          <p:cNvPr id="9" name="Text Placeholder 2"/>
          <p:cNvSpPr>
            <a:spLocks noGrp="1"/>
          </p:cNvSpPr>
          <p:nvPr>
            <p:ph type="body" sz="quarter" idx="11" hasCustomPrompt="1"/>
          </p:nvPr>
        </p:nvSpPr>
        <p:spPr>
          <a:xfrm>
            <a:off x="484632" y="6096000"/>
            <a:ext cx="3172968" cy="273050"/>
          </a:xfrm>
          <a:prstGeom prst="rect">
            <a:avLst/>
          </a:prstGeom>
        </p:spPr>
        <p:txBody>
          <a:bodyPr/>
          <a:lstStyle>
            <a:lvl1pPr marL="0" indent="0">
              <a:buNone/>
              <a:defRPr sz="1200" b="0"/>
            </a:lvl1pPr>
            <a:lvl2pPr marL="457200" indent="0">
              <a:buNone/>
              <a:defRPr sz="1400" b="1"/>
            </a:lvl2pPr>
            <a:lvl3pPr marL="914400" indent="0">
              <a:buNone/>
              <a:defRPr sz="1400" b="1"/>
            </a:lvl3pPr>
            <a:lvl4pPr marL="1371600" indent="0">
              <a:buNone/>
              <a:defRPr sz="1400" b="1"/>
            </a:lvl4pPr>
            <a:lvl5pPr marL="1828800" indent="0">
              <a:buNone/>
              <a:defRPr sz="1400" b="1"/>
            </a:lvl5pPr>
          </a:lstStyle>
          <a:p>
            <a:pPr lvl="0"/>
            <a:r>
              <a:rPr lang="en-US" dirty="0" smtClean="0"/>
              <a:t>Version 1.1 — June 2014</a:t>
            </a:r>
            <a:endParaRPr lang="en-US" dirty="0"/>
          </a:p>
        </p:txBody>
      </p:sp>
      <p:sp>
        <p:nvSpPr>
          <p:cNvPr id="12" name="Text Placeholder 11"/>
          <p:cNvSpPr>
            <a:spLocks noGrp="1"/>
          </p:cNvSpPr>
          <p:nvPr>
            <p:ph type="body" sz="quarter" idx="12" hasCustomPrompt="1"/>
          </p:nvPr>
        </p:nvSpPr>
        <p:spPr>
          <a:xfrm>
            <a:off x="384048" y="3502152"/>
            <a:ext cx="4681728" cy="640080"/>
          </a:xfrm>
          <a:prstGeom prst="rect">
            <a:avLst/>
          </a:prstGeom>
        </p:spPr>
        <p:txBody>
          <a:bodyPr/>
          <a:lstStyle>
            <a:lvl1pPr marL="0" indent="0">
              <a:buNone/>
              <a:defRPr sz="4000"/>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Presentation title</a:t>
            </a:r>
            <a:endParaRPr lang="en-US" dirty="0"/>
          </a:p>
        </p:txBody>
      </p:sp>
      <p:sp>
        <p:nvSpPr>
          <p:cNvPr id="13" name="Text Placeholder 11"/>
          <p:cNvSpPr>
            <a:spLocks noGrp="1"/>
          </p:cNvSpPr>
          <p:nvPr>
            <p:ph type="body" sz="quarter" idx="13" hasCustomPrompt="1"/>
          </p:nvPr>
        </p:nvSpPr>
        <p:spPr>
          <a:xfrm>
            <a:off x="384048" y="4142232"/>
            <a:ext cx="4681728" cy="640080"/>
          </a:xfrm>
          <a:prstGeom prst="rect">
            <a:avLst/>
          </a:prstGeom>
        </p:spPr>
        <p:txBody>
          <a:bodyPr/>
          <a:lstStyle>
            <a:lvl1pPr marL="0" indent="0">
              <a:buNone/>
              <a:defRPr sz="4000">
                <a:solidFill>
                  <a:srgbClr val="890C58"/>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Optional sub-heading</a:t>
            </a:r>
            <a:endParaRPr lang="en-US" dirty="0"/>
          </a:p>
        </p:txBody>
      </p:sp>
    </p:spTree>
    <p:extLst>
      <p:ext uri="{BB962C8B-B14F-4D97-AF65-F5344CB8AC3E}">
        <p14:creationId xmlns:p14="http://schemas.microsoft.com/office/powerpoint/2010/main" val="842451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Redefining Title Slide 5">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3810000" y="457200"/>
            <a:ext cx="5374889" cy="5658928"/>
          </a:xfrm>
          <a:prstGeom prst="rect">
            <a:avLst/>
          </a:prstGeom>
        </p:spPr>
      </p:pic>
      <p:sp>
        <p:nvSpPr>
          <p:cNvPr id="4" name="Rectangle 3"/>
          <p:cNvSpPr/>
          <p:nvPr userDrawn="1"/>
        </p:nvSpPr>
        <p:spPr>
          <a:xfrm>
            <a:off x="0" y="6702552"/>
            <a:ext cx="9144000" cy="381000"/>
          </a:xfrm>
          <a:prstGeom prst="rect">
            <a:avLst/>
          </a:prstGeom>
          <a:gradFill flip="none" rotWithShape="1">
            <a:gsLst>
              <a:gs pos="25000">
                <a:srgbClr val="0075B0"/>
              </a:gs>
              <a:gs pos="75000">
                <a:srgbClr val="78BE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Rectangle 1"/>
          <p:cNvSpPr/>
          <p:nvPr userDrawn="1"/>
        </p:nvSpPr>
        <p:spPr>
          <a:xfrm>
            <a:off x="85724" y="3413530"/>
            <a:ext cx="5324476" cy="1615670"/>
          </a:xfrm>
          <a:prstGeom prst="rect">
            <a:avLst/>
          </a:prstGeom>
          <a:solidFill>
            <a:schemeClr val="bg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
          <p:cNvSpPr>
            <a:spLocks noGrp="1"/>
          </p:cNvSpPr>
          <p:nvPr>
            <p:ph type="body" sz="quarter" idx="10" hasCustomPrompt="1"/>
          </p:nvPr>
        </p:nvSpPr>
        <p:spPr>
          <a:xfrm>
            <a:off x="484632" y="5788152"/>
            <a:ext cx="3172968" cy="273050"/>
          </a:xfrm>
          <a:prstGeom prst="rect">
            <a:avLst/>
          </a:prstGeom>
        </p:spPr>
        <p:txBody>
          <a:bodyPr/>
          <a:lstStyle>
            <a:lvl1pPr marL="0" indent="0">
              <a:buNone/>
              <a:defRPr sz="1600" b="0"/>
            </a:lvl1pPr>
            <a:lvl2pPr marL="457200" indent="0">
              <a:buNone/>
              <a:defRPr sz="1400" b="1"/>
            </a:lvl2pPr>
            <a:lvl3pPr marL="914400" indent="0">
              <a:buNone/>
              <a:defRPr sz="1400" b="1"/>
            </a:lvl3pPr>
            <a:lvl4pPr marL="1371600" indent="0">
              <a:buNone/>
              <a:defRPr sz="1400" b="1"/>
            </a:lvl4pPr>
            <a:lvl5pPr marL="1828800" indent="0">
              <a:buNone/>
              <a:defRPr sz="1400" b="1"/>
            </a:lvl5pPr>
          </a:lstStyle>
          <a:p>
            <a:pPr lvl="0"/>
            <a:r>
              <a:rPr lang="en-US" dirty="0" smtClean="0"/>
              <a:t>Insert speaker name here</a:t>
            </a:r>
            <a:endParaRPr lang="en-US" dirty="0"/>
          </a:p>
        </p:txBody>
      </p:sp>
      <p:sp>
        <p:nvSpPr>
          <p:cNvPr id="9" name="Text Placeholder 2"/>
          <p:cNvSpPr>
            <a:spLocks noGrp="1"/>
          </p:cNvSpPr>
          <p:nvPr>
            <p:ph type="body" sz="quarter" idx="11" hasCustomPrompt="1"/>
          </p:nvPr>
        </p:nvSpPr>
        <p:spPr>
          <a:xfrm>
            <a:off x="484632" y="6096000"/>
            <a:ext cx="3172968" cy="273050"/>
          </a:xfrm>
          <a:prstGeom prst="rect">
            <a:avLst/>
          </a:prstGeom>
        </p:spPr>
        <p:txBody>
          <a:bodyPr/>
          <a:lstStyle>
            <a:lvl1pPr marL="0" indent="0">
              <a:buNone/>
              <a:defRPr sz="1200" b="0"/>
            </a:lvl1pPr>
            <a:lvl2pPr marL="457200" indent="0">
              <a:buNone/>
              <a:defRPr sz="1400" b="1"/>
            </a:lvl2pPr>
            <a:lvl3pPr marL="914400" indent="0">
              <a:buNone/>
              <a:defRPr sz="1400" b="1"/>
            </a:lvl3pPr>
            <a:lvl4pPr marL="1371600" indent="0">
              <a:buNone/>
              <a:defRPr sz="1400" b="1"/>
            </a:lvl4pPr>
            <a:lvl5pPr marL="1828800" indent="0">
              <a:buNone/>
              <a:defRPr sz="1400" b="1"/>
            </a:lvl5pPr>
          </a:lstStyle>
          <a:p>
            <a:pPr lvl="0"/>
            <a:r>
              <a:rPr lang="en-US" dirty="0" smtClean="0"/>
              <a:t>Version 1.1 — June 2014</a:t>
            </a:r>
            <a:endParaRPr lang="en-US" dirty="0"/>
          </a:p>
        </p:txBody>
      </p:sp>
      <p:sp>
        <p:nvSpPr>
          <p:cNvPr id="12" name="Text Placeholder 11"/>
          <p:cNvSpPr>
            <a:spLocks noGrp="1"/>
          </p:cNvSpPr>
          <p:nvPr>
            <p:ph type="body" sz="quarter" idx="12" hasCustomPrompt="1"/>
          </p:nvPr>
        </p:nvSpPr>
        <p:spPr>
          <a:xfrm>
            <a:off x="384048" y="3502152"/>
            <a:ext cx="4681728" cy="640080"/>
          </a:xfrm>
          <a:prstGeom prst="rect">
            <a:avLst/>
          </a:prstGeom>
        </p:spPr>
        <p:txBody>
          <a:bodyPr/>
          <a:lstStyle>
            <a:lvl1pPr marL="0" indent="0">
              <a:buNone/>
              <a:defRPr sz="4000"/>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Presentation title</a:t>
            </a:r>
            <a:endParaRPr lang="en-US" dirty="0"/>
          </a:p>
        </p:txBody>
      </p:sp>
      <p:sp>
        <p:nvSpPr>
          <p:cNvPr id="13" name="Text Placeholder 11"/>
          <p:cNvSpPr>
            <a:spLocks noGrp="1"/>
          </p:cNvSpPr>
          <p:nvPr>
            <p:ph type="body" sz="quarter" idx="13" hasCustomPrompt="1"/>
          </p:nvPr>
        </p:nvSpPr>
        <p:spPr>
          <a:xfrm>
            <a:off x="384048" y="4142232"/>
            <a:ext cx="4681728" cy="640080"/>
          </a:xfrm>
          <a:prstGeom prst="rect">
            <a:avLst/>
          </a:prstGeom>
        </p:spPr>
        <p:txBody>
          <a:bodyPr/>
          <a:lstStyle>
            <a:lvl1pPr marL="0" indent="0">
              <a:buNone/>
              <a:defRPr sz="4000">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Optional sub-heading</a:t>
            </a:r>
            <a:endParaRPr lang="en-US" dirty="0"/>
          </a:p>
        </p:txBody>
      </p:sp>
    </p:spTree>
    <p:extLst>
      <p:ext uri="{BB962C8B-B14F-4D97-AF65-F5344CB8AC3E}">
        <p14:creationId xmlns:p14="http://schemas.microsoft.com/office/powerpoint/2010/main" val="127131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Redefining Title Slide 5">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71245" y="228600"/>
            <a:ext cx="5072755" cy="5769441"/>
          </a:xfrm>
          <a:prstGeom prst="rect">
            <a:avLst/>
          </a:prstGeom>
        </p:spPr>
      </p:pic>
      <p:sp>
        <p:nvSpPr>
          <p:cNvPr id="4" name="Rectangle 3"/>
          <p:cNvSpPr/>
          <p:nvPr userDrawn="1"/>
        </p:nvSpPr>
        <p:spPr>
          <a:xfrm>
            <a:off x="0" y="6702552"/>
            <a:ext cx="9144000" cy="381000"/>
          </a:xfrm>
          <a:prstGeom prst="rect">
            <a:avLst/>
          </a:prstGeom>
          <a:gradFill flip="none" rotWithShape="1">
            <a:gsLst>
              <a:gs pos="25000">
                <a:srgbClr val="0075B0"/>
              </a:gs>
              <a:gs pos="75000">
                <a:srgbClr val="582C8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Rectangle 1"/>
          <p:cNvSpPr/>
          <p:nvPr userDrawn="1"/>
        </p:nvSpPr>
        <p:spPr>
          <a:xfrm>
            <a:off x="85724" y="3413530"/>
            <a:ext cx="5324476" cy="1615670"/>
          </a:xfrm>
          <a:prstGeom prst="rect">
            <a:avLst/>
          </a:prstGeom>
          <a:solidFill>
            <a:schemeClr val="bg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
          <p:cNvSpPr>
            <a:spLocks noGrp="1"/>
          </p:cNvSpPr>
          <p:nvPr>
            <p:ph type="body" sz="quarter" idx="10" hasCustomPrompt="1"/>
          </p:nvPr>
        </p:nvSpPr>
        <p:spPr>
          <a:xfrm>
            <a:off x="484632" y="5788152"/>
            <a:ext cx="3172968" cy="273050"/>
          </a:xfrm>
          <a:prstGeom prst="rect">
            <a:avLst/>
          </a:prstGeom>
        </p:spPr>
        <p:txBody>
          <a:bodyPr/>
          <a:lstStyle>
            <a:lvl1pPr marL="0" indent="0">
              <a:buNone/>
              <a:defRPr sz="1600" b="0"/>
            </a:lvl1pPr>
            <a:lvl2pPr marL="457200" indent="0">
              <a:buNone/>
              <a:defRPr sz="1400" b="1"/>
            </a:lvl2pPr>
            <a:lvl3pPr marL="914400" indent="0">
              <a:buNone/>
              <a:defRPr sz="1400" b="1"/>
            </a:lvl3pPr>
            <a:lvl4pPr marL="1371600" indent="0">
              <a:buNone/>
              <a:defRPr sz="1400" b="1"/>
            </a:lvl4pPr>
            <a:lvl5pPr marL="1828800" indent="0">
              <a:buNone/>
              <a:defRPr sz="1400" b="1"/>
            </a:lvl5pPr>
          </a:lstStyle>
          <a:p>
            <a:pPr lvl="0"/>
            <a:r>
              <a:rPr lang="en-US" dirty="0" smtClean="0"/>
              <a:t>Insert speaker name here</a:t>
            </a:r>
            <a:endParaRPr lang="en-US" dirty="0"/>
          </a:p>
        </p:txBody>
      </p:sp>
      <p:sp>
        <p:nvSpPr>
          <p:cNvPr id="9" name="Text Placeholder 2"/>
          <p:cNvSpPr>
            <a:spLocks noGrp="1"/>
          </p:cNvSpPr>
          <p:nvPr>
            <p:ph type="body" sz="quarter" idx="11" hasCustomPrompt="1"/>
          </p:nvPr>
        </p:nvSpPr>
        <p:spPr>
          <a:xfrm>
            <a:off x="484632" y="6096000"/>
            <a:ext cx="3172968" cy="273050"/>
          </a:xfrm>
          <a:prstGeom prst="rect">
            <a:avLst/>
          </a:prstGeom>
        </p:spPr>
        <p:txBody>
          <a:bodyPr/>
          <a:lstStyle>
            <a:lvl1pPr marL="0" indent="0">
              <a:buNone/>
              <a:defRPr sz="1200" b="0"/>
            </a:lvl1pPr>
            <a:lvl2pPr marL="457200" indent="0">
              <a:buNone/>
              <a:defRPr sz="1400" b="1"/>
            </a:lvl2pPr>
            <a:lvl3pPr marL="914400" indent="0">
              <a:buNone/>
              <a:defRPr sz="1400" b="1"/>
            </a:lvl3pPr>
            <a:lvl4pPr marL="1371600" indent="0">
              <a:buNone/>
              <a:defRPr sz="1400" b="1"/>
            </a:lvl4pPr>
            <a:lvl5pPr marL="1828800" indent="0">
              <a:buNone/>
              <a:defRPr sz="1400" b="1"/>
            </a:lvl5pPr>
          </a:lstStyle>
          <a:p>
            <a:pPr lvl="0"/>
            <a:r>
              <a:rPr lang="en-US" dirty="0" smtClean="0"/>
              <a:t>Version 1.1 — June 2014</a:t>
            </a:r>
            <a:endParaRPr lang="en-US" dirty="0"/>
          </a:p>
        </p:txBody>
      </p:sp>
      <p:sp>
        <p:nvSpPr>
          <p:cNvPr id="12" name="Text Placeholder 11"/>
          <p:cNvSpPr>
            <a:spLocks noGrp="1"/>
          </p:cNvSpPr>
          <p:nvPr>
            <p:ph type="body" sz="quarter" idx="12" hasCustomPrompt="1"/>
          </p:nvPr>
        </p:nvSpPr>
        <p:spPr>
          <a:xfrm>
            <a:off x="384048" y="3502152"/>
            <a:ext cx="4681728" cy="640080"/>
          </a:xfrm>
          <a:prstGeom prst="rect">
            <a:avLst/>
          </a:prstGeom>
        </p:spPr>
        <p:txBody>
          <a:bodyPr/>
          <a:lstStyle>
            <a:lvl1pPr marL="0" indent="0">
              <a:buNone/>
              <a:defRPr sz="4000"/>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Presentation title</a:t>
            </a:r>
            <a:endParaRPr lang="en-US" dirty="0"/>
          </a:p>
        </p:txBody>
      </p:sp>
      <p:sp>
        <p:nvSpPr>
          <p:cNvPr id="13" name="Text Placeholder 11"/>
          <p:cNvSpPr>
            <a:spLocks noGrp="1"/>
          </p:cNvSpPr>
          <p:nvPr>
            <p:ph type="body" sz="quarter" idx="13" hasCustomPrompt="1"/>
          </p:nvPr>
        </p:nvSpPr>
        <p:spPr>
          <a:xfrm>
            <a:off x="384048" y="4142232"/>
            <a:ext cx="4681728" cy="640080"/>
          </a:xfrm>
          <a:prstGeom prst="rect">
            <a:avLst/>
          </a:prstGeom>
        </p:spPr>
        <p:txBody>
          <a:bodyPr/>
          <a:lstStyle>
            <a:lvl1pPr marL="0" indent="0">
              <a:buNone/>
              <a:defRPr sz="4000">
                <a:solidFill>
                  <a:srgbClr val="582C8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Optional sub-heading</a:t>
            </a:r>
            <a:endParaRPr lang="en-US" dirty="0"/>
          </a:p>
        </p:txBody>
      </p:sp>
    </p:spTree>
    <p:extLst>
      <p:ext uri="{BB962C8B-B14F-4D97-AF65-F5344CB8AC3E}">
        <p14:creationId xmlns:p14="http://schemas.microsoft.com/office/powerpoint/2010/main" val="2562572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Redefining Title Slide 5">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24400" y="685800"/>
            <a:ext cx="4419600" cy="5800724"/>
          </a:xfrm>
          <a:prstGeom prst="rect">
            <a:avLst/>
          </a:prstGeom>
        </p:spPr>
      </p:pic>
      <p:sp>
        <p:nvSpPr>
          <p:cNvPr id="4" name="Rectangle 3"/>
          <p:cNvSpPr/>
          <p:nvPr userDrawn="1"/>
        </p:nvSpPr>
        <p:spPr>
          <a:xfrm>
            <a:off x="0" y="6702552"/>
            <a:ext cx="9144000" cy="381000"/>
          </a:xfrm>
          <a:prstGeom prst="rect">
            <a:avLst/>
          </a:prstGeom>
          <a:gradFill flip="none" rotWithShape="1">
            <a:gsLst>
              <a:gs pos="25000">
                <a:srgbClr val="0075B0"/>
              </a:gs>
              <a:gs pos="75000">
                <a:srgbClr val="78BE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Rectangle 1"/>
          <p:cNvSpPr/>
          <p:nvPr userDrawn="1"/>
        </p:nvSpPr>
        <p:spPr>
          <a:xfrm>
            <a:off x="85724" y="3413530"/>
            <a:ext cx="5324476" cy="1615670"/>
          </a:xfrm>
          <a:prstGeom prst="rect">
            <a:avLst/>
          </a:prstGeom>
          <a:solidFill>
            <a:schemeClr val="bg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
          <p:cNvSpPr>
            <a:spLocks noGrp="1"/>
          </p:cNvSpPr>
          <p:nvPr>
            <p:ph type="body" sz="quarter" idx="10" hasCustomPrompt="1"/>
          </p:nvPr>
        </p:nvSpPr>
        <p:spPr>
          <a:xfrm>
            <a:off x="484632" y="5788152"/>
            <a:ext cx="3172968" cy="273050"/>
          </a:xfrm>
          <a:prstGeom prst="rect">
            <a:avLst/>
          </a:prstGeom>
        </p:spPr>
        <p:txBody>
          <a:bodyPr/>
          <a:lstStyle>
            <a:lvl1pPr marL="0" indent="0">
              <a:buNone/>
              <a:defRPr sz="1600" b="0"/>
            </a:lvl1pPr>
            <a:lvl2pPr marL="457200" indent="0">
              <a:buNone/>
              <a:defRPr sz="1400" b="1"/>
            </a:lvl2pPr>
            <a:lvl3pPr marL="914400" indent="0">
              <a:buNone/>
              <a:defRPr sz="1400" b="1"/>
            </a:lvl3pPr>
            <a:lvl4pPr marL="1371600" indent="0">
              <a:buNone/>
              <a:defRPr sz="1400" b="1"/>
            </a:lvl4pPr>
            <a:lvl5pPr marL="1828800" indent="0">
              <a:buNone/>
              <a:defRPr sz="1400" b="1"/>
            </a:lvl5pPr>
          </a:lstStyle>
          <a:p>
            <a:pPr lvl="0"/>
            <a:r>
              <a:rPr lang="en-US" dirty="0" smtClean="0"/>
              <a:t>Insert speaker name here</a:t>
            </a:r>
            <a:endParaRPr lang="en-US" dirty="0"/>
          </a:p>
        </p:txBody>
      </p:sp>
      <p:sp>
        <p:nvSpPr>
          <p:cNvPr id="9" name="Text Placeholder 2"/>
          <p:cNvSpPr>
            <a:spLocks noGrp="1"/>
          </p:cNvSpPr>
          <p:nvPr>
            <p:ph type="body" sz="quarter" idx="11" hasCustomPrompt="1"/>
          </p:nvPr>
        </p:nvSpPr>
        <p:spPr>
          <a:xfrm>
            <a:off x="484632" y="6096000"/>
            <a:ext cx="3172968" cy="273050"/>
          </a:xfrm>
          <a:prstGeom prst="rect">
            <a:avLst/>
          </a:prstGeom>
        </p:spPr>
        <p:txBody>
          <a:bodyPr/>
          <a:lstStyle>
            <a:lvl1pPr marL="0" indent="0">
              <a:buNone/>
              <a:defRPr sz="1200" b="0"/>
            </a:lvl1pPr>
            <a:lvl2pPr marL="457200" indent="0">
              <a:buNone/>
              <a:defRPr sz="1400" b="1"/>
            </a:lvl2pPr>
            <a:lvl3pPr marL="914400" indent="0">
              <a:buNone/>
              <a:defRPr sz="1400" b="1"/>
            </a:lvl3pPr>
            <a:lvl4pPr marL="1371600" indent="0">
              <a:buNone/>
              <a:defRPr sz="1400" b="1"/>
            </a:lvl4pPr>
            <a:lvl5pPr marL="1828800" indent="0">
              <a:buNone/>
              <a:defRPr sz="1400" b="1"/>
            </a:lvl5pPr>
          </a:lstStyle>
          <a:p>
            <a:pPr lvl="0"/>
            <a:r>
              <a:rPr lang="en-US" dirty="0" smtClean="0"/>
              <a:t>Version 1.1 — June 2014</a:t>
            </a:r>
            <a:endParaRPr lang="en-US" dirty="0"/>
          </a:p>
        </p:txBody>
      </p:sp>
      <p:sp>
        <p:nvSpPr>
          <p:cNvPr id="12" name="Text Placeholder 11"/>
          <p:cNvSpPr>
            <a:spLocks noGrp="1"/>
          </p:cNvSpPr>
          <p:nvPr>
            <p:ph type="body" sz="quarter" idx="12" hasCustomPrompt="1"/>
          </p:nvPr>
        </p:nvSpPr>
        <p:spPr>
          <a:xfrm>
            <a:off x="384048" y="3502152"/>
            <a:ext cx="4681728" cy="640080"/>
          </a:xfrm>
          <a:prstGeom prst="rect">
            <a:avLst/>
          </a:prstGeom>
        </p:spPr>
        <p:txBody>
          <a:bodyPr/>
          <a:lstStyle>
            <a:lvl1pPr marL="0" indent="0">
              <a:buNone/>
              <a:defRPr sz="4000"/>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Presentation title</a:t>
            </a:r>
            <a:endParaRPr lang="en-US" dirty="0"/>
          </a:p>
        </p:txBody>
      </p:sp>
      <p:sp>
        <p:nvSpPr>
          <p:cNvPr id="13" name="Text Placeholder 11"/>
          <p:cNvSpPr>
            <a:spLocks noGrp="1"/>
          </p:cNvSpPr>
          <p:nvPr>
            <p:ph type="body" sz="quarter" idx="13" hasCustomPrompt="1"/>
          </p:nvPr>
        </p:nvSpPr>
        <p:spPr>
          <a:xfrm>
            <a:off x="384048" y="4142232"/>
            <a:ext cx="4681728" cy="640080"/>
          </a:xfrm>
          <a:prstGeom prst="rect">
            <a:avLst/>
          </a:prstGeom>
        </p:spPr>
        <p:txBody>
          <a:bodyPr/>
          <a:lstStyle>
            <a:lvl1pPr marL="0" indent="0">
              <a:buNone/>
              <a:defRPr sz="4000">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Optional sub-heading</a:t>
            </a:r>
            <a:endParaRPr lang="en-US" dirty="0"/>
          </a:p>
        </p:txBody>
      </p:sp>
    </p:spTree>
    <p:extLst>
      <p:ext uri="{BB962C8B-B14F-4D97-AF65-F5344CB8AC3E}">
        <p14:creationId xmlns:p14="http://schemas.microsoft.com/office/powerpoint/2010/main" val="1138572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defining Title and Content 1 Blue_Green">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371600"/>
            <a:ext cx="8642920" cy="4495800"/>
          </a:xfrm>
          <a:prstGeom prst="rect">
            <a:avLst/>
          </a:prstGeom>
        </p:spPr>
        <p:txBody>
          <a:bodyPr>
            <a:noAutofit/>
          </a:bodyPr>
          <a:lstStyle>
            <a:lvl1pPr>
              <a:defRPr sz="1800">
                <a:solidFill>
                  <a:schemeClr val="tx1"/>
                </a:solidFill>
              </a:defRPr>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Rectangle 5"/>
          <p:cNvSpPr/>
          <p:nvPr userDrawn="1"/>
        </p:nvSpPr>
        <p:spPr>
          <a:xfrm>
            <a:off x="0" y="6702552"/>
            <a:ext cx="9144000" cy="381000"/>
          </a:xfrm>
          <a:prstGeom prst="rect">
            <a:avLst/>
          </a:prstGeom>
          <a:gradFill flip="none" rotWithShape="1">
            <a:gsLst>
              <a:gs pos="25000">
                <a:srgbClr val="0075B0"/>
              </a:gs>
              <a:gs pos="75000">
                <a:srgbClr val="78BE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 name="Title Placeholder 1"/>
          <p:cNvSpPr>
            <a:spLocks noGrp="1"/>
          </p:cNvSpPr>
          <p:nvPr>
            <p:ph type="title"/>
          </p:nvPr>
        </p:nvSpPr>
        <p:spPr>
          <a:xfrm>
            <a:off x="251520" y="76200"/>
            <a:ext cx="6149280" cy="1010890"/>
          </a:xfrm>
          <a:prstGeom prst="rect">
            <a:avLst/>
          </a:prstGeom>
        </p:spPr>
        <p:txBody>
          <a:bodyPr vert="horz" lIns="91440" tIns="45720" rIns="91440" bIns="45720" rtlCol="0" anchor="b" anchorCtr="0">
            <a:noAutofit/>
          </a:bodyPr>
          <a:lstStyle/>
          <a:p>
            <a:r>
              <a:rPr lang="en-US" dirty="0" smtClean="0"/>
              <a:t>Content page title</a:t>
            </a:r>
            <a:endParaRPr lang="en-GB" dirty="0"/>
          </a:p>
        </p:txBody>
      </p:sp>
      <p:sp>
        <p:nvSpPr>
          <p:cNvPr id="8" name="Footer Placeholder 5"/>
          <p:cNvSpPr>
            <a:spLocks noGrp="1"/>
          </p:cNvSpPr>
          <p:nvPr>
            <p:ph type="ftr" sz="quarter" idx="3"/>
          </p:nvPr>
        </p:nvSpPr>
        <p:spPr>
          <a:xfrm>
            <a:off x="990600" y="6188075"/>
            <a:ext cx="2895600" cy="365125"/>
          </a:xfrm>
          <a:prstGeom prst="rect">
            <a:avLst/>
          </a:prstGeom>
        </p:spPr>
        <p:txBody>
          <a:bodyPr vert="horz" lIns="91440" tIns="45720" rIns="91440" bIns="45720" rtlCol="0" anchor="ctr"/>
          <a:lstStyle>
            <a:lvl1pPr algn="l">
              <a:defRPr lang="en-US" sz="1100" b="0" smtClean="0">
                <a:solidFill>
                  <a:srgbClr val="0075B0"/>
                </a:solidFill>
              </a:defRPr>
            </a:lvl1pPr>
          </a:lstStyle>
          <a:p>
            <a:endParaRPr lang="en-US" dirty="0"/>
          </a:p>
        </p:txBody>
      </p:sp>
      <p:sp>
        <p:nvSpPr>
          <p:cNvPr id="9" name="Slide Number Placeholder 6"/>
          <p:cNvSpPr>
            <a:spLocks noGrp="1"/>
          </p:cNvSpPr>
          <p:nvPr>
            <p:ph type="sldNum" sz="quarter" idx="4"/>
          </p:nvPr>
        </p:nvSpPr>
        <p:spPr>
          <a:xfrm>
            <a:off x="76200" y="6188075"/>
            <a:ext cx="685800" cy="365125"/>
          </a:xfrm>
          <a:prstGeom prst="rect">
            <a:avLst/>
          </a:prstGeom>
        </p:spPr>
        <p:txBody>
          <a:bodyPr vert="horz" lIns="91440" tIns="45720" rIns="91440" bIns="45720" rtlCol="0" anchor="ctr"/>
          <a:lstStyle>
            <a:lvl1pPr>
              <a:defRPr lang="en-US" sz="1100" b="0" smtClean="0">
                <a:solidFill>
                  <a:srgbClr val="0075B0"/>
                </a:solidFill>
              </a:defRPr>
            </a:lvl1pPr>
          </a:lstStyle>
          <a:p>
            <a:pPr algn="r"/>
            <a:r>
              <a:rPr lang="en-US" smtClean="0"/>
              <a:t>– </a:t>
            </a:r>
            <a:fld id="{2E0C4986-DF4C-41E4-9AD9-F0F539D09A98}" type="slidenum">
              <a:rPr lang="en-US" smtClean="0"/>
              <a:pPr algn="r"/>
              <a:t>‹#›</a:t>
            </a:fld>
            <a:endParaRPr lang="en-US" dirty="0"/>
          </a:p>
        </p:txBody>
      </p:sp>
    </p:spTree>
    <p:extLst>
      <p:ext uri="{BB962C8B-B14F-4D97-AF65-F5344CB8AC3E}">
        <p14:creationId xmlns:p14="http://schemas.microsoft.com/office/powerpoint/2010/main" val="3896416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2" Type="http://schemas.openxmlformats.org/officeDocument/2006/relationships/slideLayout" Target="../slideLayouts/slideLayout10.xml"/><Relationship Id="rId16" Type="http://schemas.openxmlformats.org/officeDocument/2006/relationships/image" Target="../media/image9.png"/><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theme" Target="../theme/theme2.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theme" Target="../theme/theme4.xml"/><Relationship Id="rId1"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6165304"/>
            <a:ext cx="9144000" cy="720080"/>
            <a:chOff x="0" y="6188423"/>
            <a:chExt cx="9144000" cy="720080"/>
          </a:xfrm>
        </p:grpSpPr>
        <p:sp>
          <p:nvSpPr>
            <p:cNvPr id="8" name="Rectangle 7"/>
            <p:cNvSpPr/>
            <p:nvPr userDrawn="1"/>
          </p:nvSpPr>
          <p:spPr>
            <a:xfrm>
              <a:off x="0" y="6188423"/>
              <a:ext cx="9144000" cy="720080"/>
            </a:xfrm>
            <a:prstGeom prst="rect">
              <a:avLst/>
            </a:prstGeom>
            <a:solidFill>
              <a:srgbClr val="FFFFFF"/>
            </a:solidFill>
            <a:ln w="9525" cap="flat" cmpd="sng" algn="ctr">
              <a:noFill/>
              <a:prstDash val="solid"/>
            </a:ln>
            <a:effectLst>
              <a:outerShdw blurRad="40000" dist="23000" dir="5400000" rotWithShape="0">
                <a:srgbClr val="000000">
                  <a:alpha val="35000"/>
                </a:srgbClr>
              </a:outerShdw>
            </a:effectLst>
          </p:spPr>
          <p:txBody>
            <a:bodyPr rtlCol="0" anchor="ctr"/>
            <a:lstStyle/>
            <a:p>
              <a:pPr algn="ctr">
                <a:defRPr/>
              </a:pPr>
              <a:endParaRPr lang="en-GB" sz="1400" kern="0" dirty="0" smtClean="0">
                <a:solidFill>
                  <a:srgbClr val="000000"/>
                </a:solidFill>
              </a:endParaRPr>
            </a:p>
          </p:txBody>
        </p:sp>
        <p:sp>
          <p:nvSpPr>
            <p:cNvPr id="10" name="TextBox 9"/>
            <p:cNvSpPr txBox="1"/>
            <p:nvPr userDrawn="1"/>
          </p:nvSpPr>
          <p:spPr>
            <a:xfrm>
              <a:off x="251520" y="6481885"/>
              <a:ext cx="2160240" cy="187475"/>
            </a:xfrm>
            <a:prstGeom prst="rect">
              <a:avLst/>
            </a:prstGeom>
          </p:spPr>
          <p:txBody>
            <a:bodyPr vert="horz" wrap="none" lIns="91440" tIns="45720" rIns="91440" bIns="45720" rtlCol="0" anchor="t">
              <a:noAutofit/>
            </a:bodyPr>
            <a:lstStyle/>
            <a:p>
              <a:pPr>
                <a:spcBef>
                  <a:spcPct val="0"/>
                </a:spcBef>
                <a:defRPr/>
              </a:pPr>
              <a:endParaRPr lang="en-GB" sz="800" b="1" dirty="0" smtClean="0">
                <a:solidFill>
                  <a:srgbClr val="0086B6"/>
                </a:solidFill>
                <a:latin typeface="Arial" pitchFamily="34" charset="0"/>
                <a:ea typeface="+mj-ea"/>
                <a:cs typeface="Arial" pitchFamily="34" charset="0"/>
              </a:endParaRPr>
            </a:p>
          </p:txBody>
        </p:sp>
      </p:grpSp>
      <p:sp>
        <p:nvSpPr>
          <p:cNvPr id="3" name="TextBox 2"/>
          <p:cNvSpPr txBox="1"/>
          <p:nvPr/>
        </p:nvSpPr>
        <p:spPr>
          <a:xfrm>
            <a:off x="457200" y="439579"/>
            <a:ext cx="2971800" cy="246221"/>
          </a:xfrm>
          <a:prstGeom prst="rect">
            <a:avLst/>
          </a:prstGeom>
          <a:noFill/>
        </p:spPr>
        <p:txBody>
          <a:bodyPr wrap="square" rtlCol="0">
            <a:spAutoFit/>
          </a:bodyPr>
          <a:lstStyle/>
          <a:p>
            <a:r>
              <a:rPr lang="en-US" sz="1000" kern="1200" dirty="0" smtClean="0">
                <a:solidFill>
                  <a:schemeClr val="bg1"/>
                </a:solidFill>
                <a:effectLst/>
                <a:latin typeface="+mn-lt"/>
                <a:ea typeface="+mn-ea"/>
                <a:cs typeface="+mn-cs"/>
              </a:rPr>
              <a:t>dataLO55pr3v3n7ion7rav3LPOR7</a:t>
            </a:r>
            <a:endParaRPr lang="en-US" sz="1000" dirty="0">
              <a:solidFill>
                <a:schemeClr val="bg1"/>
              </a:solidFill>
            </a:endParaRPr>
          </a:p>
        </p:txBody>
      </p:sp>
      <p:pic>
        <p:nvPicPr>
          <p:cNvPr id="2" name="Picture 1"/>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457200" y="457200"/>
            <a:ext cx="2653497" cy="761195"/>
          </a:xfrm>
          <a:prstGeom prst="rect">
            <a:avLst/>
          </a:prstGeom>
        </p:spPr>
      </p:pic>
    </p:spTree>
    <p:extLst>
      <p:ext uri="{BB962C8B-B14F-4D97-AF65-F5344CB8AC3E}">
        <p14:creationId xmlns:p14="http://schemas.microsoft.com/office/powerpoint/2010/main" val="132851430"/>
      </p:ext>
    </p:extLst>
  </p:cSld>
  <p:clrMap bg1="lt1" tx1="dk1" bg2="lt2" tx2="dk2" accent1="accent1" accent2="accent2" accent3="accent3" accent4="accent4" accent5="accent5" accent6="accent6" hlink="hlink" folHlink="folHlink"/>
  <p:sldLayoutIdLst>
    <p:sldLayoutId id="2147483706" r:id="rId1"/>
    <p:sldLayoutId id="2147483709" r:id="rId2"/>
    <p:sldLayoutId id="2147483710" r:id="rId3"/>
    <p:sldLayoutId id="2147483711" r:id="rId4"/>
    <p:sldLayoutId id="2147483712" r:id="rId5"/>
    <p:sldLayoutId id="2147483715" r:id="rId6"/>
    <p:sldLayoutId id="2147483716" r:id="rId7"/>
    <p:sldLayoutId id="2147483717"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solidFill>
                <a:srgbClr val="FFFFFF"/>
              </a:solidFill>
            </a:endParaRPr>
          </a:p>
        </p:txBody>
      </p:sp>
      <p:cxnSp>
        <p:nvCxnSpPr>
          <p:cNvPr id="13" name="Straight Connector 12"/>
          <p:cNvCxnSpPr/>
          <p:nvPr/>
        </p:nvCxnSpPr>
        <p:spPr>
          <a:xfrm>
            <a:off x="304800" y="1051560"/>
            <a:ext cx="8595360" cy="0"/>
          </a:xfrm>
          <a:prstGeom prst="line">
            <a:avLst/>
          </a:prstGeom>
          <a:ln w="9525">
            <a:solidFill>
              <a:srgbClr val="0075B0"/>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251520" y="76200"/>
            <a:ext cx="6149280" cy="1010890"/>
          </a:xfrm>
          <a:prstGeom prst="rect">
            <a:avLst/>
          </a:prstGeom>
        </p:spPr>
        <p:txBody>
          <a:bodyPr vert="horz" lIns="91440" tIns="45720" rIns="91440" bIns="45720" rtlCol="0" anchor="b" anchorCtr="0">
            <a:noAutofit/>
          </a:bodyPr>
          <a:lstStyle/>
          <a:p>
            <a:r>
              <a:rPr lang="en-US" dirty="0" smtClean="0"/>
              <a:t>Content page title</a:t>
            </a:r>
            <a:endParaRPr lang="en-GB" dirty="0"/>
          </a:p>
        </p:txBody>
      </p:sp>
      <p:pic>
        <p:nvPicPr>
          <p:cNvPr id="4" name="Picture 3"/>
          <p:cNvPicPr>
            <a:picLocks noChangeAspect="1"/>
          </p:cNvPicPr>
          <p:nvPr/>
        </p:nvPicPr>
        <p:blipFill>
          <a:blip r:embed="rId16" cstate="screen">
            <a:extLst>
              <a:ext uri="{28A0092B-C50C-407E-A947-70E740481C1C}">
                <a14:useLocalDpi xmlns:a14="http://schemas.microsoft.com/office/drawing/2010/main" val="0"/>
              </a:ext>
            </a:extLst>
          </a:blip>
          <a:stretch>
            <a:fillRect/>
          </a:stretch>
        </p:blipFill>
        <p:spPr>
          <a:xfrm>
            <a:off x="7239001" y="457200"/>
            <a:ext cx="1676400" cy="480901"/>
          </a:xfrm>
          <a:prstGeom prst="rect">
            <a:avLst/>
          </a:prstGeom>
        </p:spPr>
      </p:pic>
    </p:spTree>
    <p:extLst>
      <p:ext uri="{BB962C8B-B14F-4D97-AF65-F5344CB8AC3E}">
        <p14:creationId xmlns:p14="http://schemas.microsoft.com/office/powerpoint/2010/main" val="2655396584"/>
      </p:ext>
    </p:extLst>
  </p:cSld>
  <p:clrMap bg1="lt1" tx1="dk1" bg2="lt2" tx2="dk2" accent1="accent1" accent2="accent2" accent3="accent3" accent4="accent4" accent5="accent5" accent6="accent6" hlink="hlink" folHlink="folHlink"/>
  <p:sldLayoutIdLst>
    <p:sldLayoutId id="2147483692" r:id="rId1"/>
    <p:sldLayoutId id="2147483699" r:id="rId2"/>
    <p:sldLayoutId id="2147483693" r:id="rId3"/>
    <p:sldLayoutId id="2147483700" r:id="rId4"/>
    <p:sldLayoutId id="2147483694" r:id="rId5"/>
    <p:sldLayoutId id="2147483714" r:id="rId6"/>
    <p:sldLayoutId id="2147483695" r:id="rId7"/>
    <p:sldLayoutId id="2147483701" r:id="rId8"/>
    <p:sldLayoutId id="2147483696" r:id="rId9"/>
    <p:sldLayoutId id="2147483702" r:id="rId10"/>
    <p:sldLayoutId id="2147483697" r:id="rId11"/>
    <p:sldLayoutId id="2147483703" r:id="rId12"/>
    <p:sldLayoutId id="2147483698" r:id="rId13"/>
    <p:sldLayoutId id="2147483704"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dt="0"/>
  <p:txStyles>
    <p:titleStyle>
      <a:lvl1pPr algn="l" defTabSz="914400" rtl="0" eaLnBrk="1" latinLnBrk="0" hangingPunct="1">
        <a:lnSpc>
          <a:spcPts val="3500"/>
        </a:lnSpc>
        <a:spcBef>
          <a:spcPct val="0"/>
        </a:spcBef>
        <a:buNone/>
        <a:defRPr sz="3200" b="0" kern="1200">
          <a:solidFill>
            <a:srgbClr val="0075B0"/>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itchFamily="34" charset="0"/>
        <a:buChar char="•"/>
        <a:defRPr sz="1800" kern="1200">
          <a:solidFill>
            <a:srgbClr val="0075B0"/>
          </a:solidFill>
          <a:latin typeface="+mn-lt"/>
          <a:ea typeface="+mn-ea"/>
          <a:cs typeface="+mn-cs"/>
        </a:defRPr>
      </a:lvl1pPr>
      <a:lvl2pPr marL="742950" indent="-285750" algn="l" defTabSz="914400" rtl="0" eaLnBrk="1" latinLnBrk="0" hangingPunct="1">
        <a:spcBef>
          <a:spcPct val="20000"/>
        </a:spcBef>
        <a:buClr>
          <a:schemeClr val="tx2"/>
        </a:buClr>
        <a:buFont typeface="Arial" pitchFamily="34" charset="0"/>
        <a:buChar char="–"/>
        <a:defRPr sz="1600" kern="1200">
          <a:solidFill>
            <a:srgbClr val="000000"/>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400" kern="1200">
          <a:solidFill>
            <a:srgbClr val="000000"/>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200" kern="1200">
          <a:solidFill>
            <a:srgbClr val="000000"/>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200" kern="1200">
          <a:solidFill>
            <a:srgbClr val="00000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7157791"/>
      </p:ext>
    </p:extLst>
  </p:cSld>
  <p:clrMap bg1="lt1" tx1="dk1" bg2="lt2" tx2="dk2" accent1="accent1" accent2="accent2" accent3="accent3" accent4="accent4" accent5="accent5" accent6="accent6" hlink="hlink" folHlink="folHlink"/>
  <p:sldLayoutIdLst>
    <p:sldLayoutId id="2147483674" r:id="rId1"/>
    <p:sldLayoutId id="2147483713"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Box 3"/>
          <p:cNvSpPr txBox="1"/>
          <p:nvPr/>
        </p:nvSpPr>
        <p:spPr>
          <a:xfrm>
            <a:off x="2971800" y="3182779"/>
            <a:ext cx="2971800" cy="246221"/>
          </a:xfrm>
          <a:prstGeom prst="rect">
            <a:avLst/>
          </a:prstGeom>
          <a:noFill/>
        </p:spPr>
        <p:txBody>
          <a:bodyPr wrap="square" rtlCol="0">
            <a:spAutoFit/>
          </a:bodyPr>
          <a:lstStyle/>
          <a:p>
            <a:r>
              <a:rPr lang="en-US" sz="1000" kern="1200" dirty="0" smtClean="0">
                <a:solidFill>
                  <a:schemeClr val="bg1"/>
                </a:solidFill>
                <a:effectLst/>
                <a:latin typeface="+mn-lt"/>
                <a:ea typeface="+mn-ea"/>
                <a:cs typeface="+mn-cs"/>
              </a:rPr>
              <a:t>dataLO55pr3v3n7ion7rav3LPOR7</a:t>
            </a:r>
            <a:endParaRPr lang="en-US" sz="1000" dirty="0">
              <a:solidFill>
                <a:schemeClr val="bg1"/>
              </a:solidFill>
            </a:endParaRPr>
          </a:p>
        </p:txBody>
      </p:sp>
      <p:sp>
        <p:nvSpPr>
          <p:cNvPr id="15" name="Rectangle 14"/>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1" name="Picture 3"/>
          <p:cNvPicPr>
            <a:picLocks noChangeAspect="1" noChangeArrowheads="1"/>
          </p:cNvPicPr>
          <p:nvPr/>
        </p:nvPicPr>
        <p:blipFill>
          <a:blip r:embed="rId3" cstate="screen">
            <a:extLst>
              <a:ext uri="{28A0092B-C50C-407E-A947-70E740481C1C}">
                <a14:useLocalDpi xmlns:a14="http://schemas.microsoft.com/office/drawing/2010/main" val="0"/>
              </a:ext>
            </a:extLst>
          </a:blip>
          <a:stretch>
            <a:fillRect/>
          </a:stretch>
        </p:blipFill>
        <p:spPr bwMode="auto">
          <a:xfrm>
            <a:off x="2000250" y="2457484"/>
            <a:ext cx="5143500" cy="1475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242217"/>
      </p:ext>
    </p:extLst>
  </p:cSld>
  <p:clrMap bg1="lt1" tx1="dk1" bg2="lt2" tx2="dk2" accent1="accent1" accent2="accent2" accent3="accent3" accent4="accent4" accent5="accent5" accent6="accent6" hlink="hlink" folHlink="folHlink"/>
  <p:sldLayoutIdLst>
    <p:sldLayoutId id="2147483677"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err="1" smtClean="0"/>
              <a:t>Mühlenrod</a:t>
            </a:r>
            <a:r>
              <a:rPr lang="en-US" dirty="0" smtClean="0"/>
              <a:t> Dance</a:t>
            </a:r>
            <a:endParaRPr lang="en-US" dirty="0"/>
          </a:p>
        </p:txBody>
      </p:sp>
      <p:sp>
        <p:nvSpPr>
          <p:cNvPr id="2" name="Footer Placeholder 1"/>
          <p:cNvSpPr>
            <a:spLocks noGrp="1"/>
          </p:cNvSpPr>
          <p:nvPr>
            <p:ph type="ftr" sz="quarter" idx="3"/>
          </p:nvPr>
        </p:nvSpPr>
        <p:spPr/>
        <p:txBody>
          <a:bodyPr/>
          <a:lstStyle/>
          <a:p>
            <a:endParaRPr lang="en-US" dirty="0"/>
          </a:p>
        </p:txBody>
      </p:sp>
      <p:sp>
        <p:nvSpPr>
          <p:cNvPr id="4" name="Slide Number Placeholder 3"/>
          <p:cNvSpPr>
            <a:spLocks noGrp="1"/>
          </p:cNvSpPr>
          <p:nvPr>
            <p:ph type="sldNum" sz="quarter" idx="4"/>
          </p:nvPr>
        </p:nvSpPr>
        <p:spPr/>
        <p:txBody>
          <a:bodyPr/>
          <a:lstStyle/>
          <a:p>
            <a:pPr algn="r"/>
            <a:r>
              <a:rPr lang="en-US" smtClean="0"/>
              <a:t>– </a:t>
            </a:r>
            <a:fld id="{2E0C4986-DF4C-41E4-9AD9-F0F539D09A98}" type="slidenum">
              <a:rPr lang="en-US" smtClean="0"/>
              <a:pPr algn="r"/>
              <a:t>1</a:t>
            </a:fld>
            <a:endParaRPr lang="en-US" dirty="0"/>
          </a:p>
        </p:txBody>
      </p:sp>
      <p:sp>
        <p:nvSpPr>
          <p:cNvPr id="7" name="Content Placeholder 6"/>
          <p:cNvSpPr>
            <a:spLocks noGrp="1"/>
          </p:cNvSpPr>
          <p:nvPr>
            <p:ph sz="half" idx="2"/>
          </p:nvPr>
        </p:nvSpPr>
        <p:spPr/>
        <p:txBody>
          <a:bodyPr/>
          <a:lstStyle/>
          <a:p>
            <a:r>
              <a:rPr lang="en-US" dirty="0" smtClean="0"/>
              <a:t>Promenade in holding pinkies with partner, girls to the right of the guys</a:t>
            </a:r>
          </a:p>
          <a:p>
            <a:endParaRPr lang="en-US" dirty="0"/>
          </a:p>
          <a:p>
            <a:r>
              <a:rPr lang="en-US" dirty="0" smtClean="0"/>
              <a:t>Guys stomp in rhythm during this dance</a:t>
            </a:r>
          </a:p>
          <a:p>
            <a:endParaRPr lang="en-US" dirty="0"/>
          </a:p>
          <a:p>
            <a:r>
              <a:rPr lang="en-US" dirty="0" smtClean="0"/>
              <a:t>Form circle, and continue walking, no stop in this dance</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66801"/>
            <a:ext cx="4648200" cy="3001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228600" y="1295400"/>
            <a:ext cx="304800" cy="369332"/>
          </a:xfrm>
          <a:prstGeom prst="rect">
            <a:avLst/>
          </a:prstGeom>
          <a:noFill/>
        </p:spPr>
        <p:txBody>
          <a:bodyPr wrap="square" rtlCol="0">
            <a:spAutoFit/>
          </a:bodyPr>
          <a:lstStyle/>
          <a:p>
            <a:r>
              <a:rPr lang="en-US" dirty="0" smtClean="0"/>
              <a:t>1</a:t>
            </a:r>
            <a:endParaRPr lang="en-US"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3733801"/>
            <a:ext cx="3734067" cy="29379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5008728" y="3883770"/>
            <a:ext cx="304800" cy="369332"/>
          </a:xfrm>
          <a:prstGeom prst="rect">
            <a:avLst/>
          </a:prstGeom>
          <a:noFill/>
        </p:spPr>
        <p:txBody>
          <a:bodyPr wrap="square" rtlCol="0">
            <a:spAutoFit/>
          </a:bodyPr>
          <a:lstStyle/>
          <a:p>
            <a:r>
              <a:rPr lang="en-US" dirty="0" smtClean="0"/>
              <a:t>2</a:t>
            </a:r>
            <a:endParaRPr lang="en-US" dirty="0"/>
          </a:p>
        </p:txBody>
      </p:sp>
    </p:spTree>
    <p:extLst>
      <p:ext uri="{BB962C8B-B14F-4D97-AF65-F5344CB8AC3E}">
        <p14:creationId xmlns:p14="http://schemas.microsoft.com/office/powerpoint/2010/main" val="611576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STOMP</a:t>
            </a:r>
            <a:endParaRPr lang="en-US" dirty="0"/>
          </a:p>
        </p:txBody>
      </p:sp>
      <p:sp>
        <p:nvSpPr>
          <p:cNvPr id="9" name="Content Placeholder 8"/>
          <p:cNvSpPr>
            <a:spLocks noGrp="1"/>
          </p:cNvSpPr>
          <p:nvPr>
            <p:ph sz="half" idx="2"/>
          </p:nvPr>
        </p:nvSpPr>
        <p:spPr/>
        <p:txBody>
          <a:bodyPr/>
          <a:lstStyle/>
          <a:p>
            <a:r>
              <a:rPr lang="en-US" dirty="0" smtClean="0"/>
              <a:t>Following the lead girl, girls one by one break off from the circle and join their own circle</a:t>
            </a:r>
          </a:p>
          <a:p>
            <a:endParaRPr lang="en-US" dirty="0"/>
          </a:p>
          <a:p>
            <a:r>
              <a:rPr lang="en-US" dirty="0" smtClean="0"/>
              <a:t>Girls join pinkies/thumbs of right hand at center of circle</a:t>
            </a:r>
          </a:p>
          <a:p>
            <a:endParaRPr lang="en-US" dirty="0"/>
          </a:p>
          <a:p>
            <a:r>
              <a:rPr lang="en-US" dirty="0" smtClean="0"/>
              <a:t>Two circles should move like gears, where the girls move behind their partner when the two circles meet</a:t>
            </a:r>
            <a:endParaRPr lang="en-US" dirty="0"/>
          </a:p>
        </p:txBody>
      </p:sp>
      <p:sp>
        <p:nvSpPr>
          <p:cNvPr id="2" name="Footer Placeholder 1"/>
          <p:cNvSpPr>
            <a:spLocks noGrp="1"/>
          </p:cNvSpPr>
          <p:nvPr>
            <p:ph type="ftr" sz="quarter" idx="3"/>
          </p:nvPr>
        </p:nvSpPr>
        <p:spPr/>
        <p:txBody>
          <a:bodyPr/>
          <a:lstStyle/>
          <a:p>
            <a:endParaRPr lang="en-US" dirty="0"/>
          </a:p>
        </p:txBody>
      </p:sp>
      <p:sp>
        <p:nvSpPr>
          <p:cNvPr id="3" name="Slide Number Placeholder 2"/>
          <p:cNvSpPr>
            <a:spLocks noGrp="1"/>
          </p:cNvSpPr>
          <p:nvPr>
            <p:ph type="sldNum" sz="quarter" idx="4"/>
          </p:nvPr>
        </p:nvSpPr>
        <p:spPr/>
        <p:txBody>
          <a:bodyPr/>
          <a:lstStyle/>
          <a:p>
            <a:pPr algn="r"/>
            <a:r>
              <a:rPr lang="en-US" smtClean="0"/>
              <a:t>– </a:t>
            </a:r>
            <a:fld id="{2E0C4986-DF4C-41E4-9AD9-F0F539D09A98}" type="slidenum">
              <a:rPr lang="en-US" smtClean="0"/>
              <a:pPr algn="r"/>
              <a:t>10</a:t>
            </a:fld>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47800"/>
            <a:ext cx="4191000" cy="47317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0431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STOMP</a:t>
            </a:r>
            <a:endParaRPr lang="en-US" dirty="0"/>
          </a:p>
        </p:txBody>
      </p:sp>
      <p:sp>
        <p:nvSpPr>
          <p:cNvPr id="2" name="Footer Placeholder 1"/>
          <p:cNvSpPr>
            <a:spLocks noGrp="1"/>
          </p:cNvSpPr>
          <p:nvPr>
            <p:ph type="ftr" sz="quarter" idx="3"/>
          </p:nvPr>
        </p:nvSpPr>
        <p:spPr/>
        <p:txBody>
          <a:bodyPr/>
          <a:lstStyle/>
          <a:p>
            <a:endParaRPr lang="en-US" dirty="0"/>
          </a:p>
        </p:txBody>
      </p:sp>
      <p:sp>
        <p:nvSpPr>
          <p:cNvPr id="3" name="Slide Number Placeholder 2"/>
          <p:cNvSpPr>
            <a:spLocks noGrp="1"/>
          </p:cNvSpPr>
          <p:nvPr>
            <p:ph type="sldNum" sz="quarter" idx="4"/>
          </p:nvPr>
        </p:nvSpPr>
        <p:spPr/>
        <p:txBody>
          <a:bodyPr/>
          <a:lstStyle/>
          <a:p>
            <a:pPr algn="r"/>
            <a:r>
              <a:rPr lang="en-US" smtClean="0"/>
              <a:t>– </a:t>
            </a:r>
            <a:fld id="{2E0C4986-DF4C-41E4-9AD9-F0F539D09A98}" type="slidenum">
              <a:rPr lang="en-US" smtClean="0"/>
              <a:pPr algn="r"/>
              <a:t>11</a:t>
            </a:fld>
            <a:endParaRPr lang="en-US" dirty="0"/>
          </a:p>
        </p:txBody>
      </p:sp>
      <p:sp>
        <p:nvSpPr>
          <p:cNvPr id="6" name="Content Placeholder 5"/>
          <p:cNvSpPr>
            <a:spLocks noGrp="1"/>
          </p:cNvSpPr>
          <p:nvPr>
            <p:ph sz="half" idx="2"/>
          </p:nvPr>
        </p:nvSpPr>
        <p:spPr/>
        <p:txBody>
          <a:bodyPr/>
          <a:lstStyle/>
          <a:p>
            <a:r>
              <a:rPr lang="en-US" dirty="0" smtClean="0"/>
              <a:t>When you meet your partner in the circles, girls will break off from the girls’ circle</a:t>
            </a:r>
          </a:p>
          <a:p>
            <a:endParaRPr lang="en-US" dirty="0"/>
          </a:p>
          <a:p>
            <a:r>
              <a:rPr lang="en-US" dirty="0" smtClean="0"/>
              <a:t>Girls will join their left hand with their partner’s right hand and will begin to twirl while moving alongside them in the main circle</a:t>
            </a:r>
          </a:p>
          <a:p>
            <a:endParaRPr lang="en-US" dirty="0"/>
          </a:p>
          <a:p>
            <a:r>
              <a:rPr lang="en-US" dirty="0" smtClean="0"/>
              <a:t>Guys will continue to have their hands linked at the center (and should still be stomping in rhythm)</a:t>
            </a:r>
            <a:endParaRPr lang="en-US" dirty="0"/>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447800"/>
            <a:ext cx="4343400" cy="39355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0431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STOMP</a:t>
            </a:r>
            <a:endParaRPr lang="en-US" dirty="0"/>
          </a:p>
        </p:txBody>
      </p:sp>
      <p:sp>
        <p:nvSpPr>
          <p:cNvPr id="9" name="Content Placeholder 8"/>
          <p:cNvSpPr>
            <a:spLocks noGrp="1"/>
          </p:cNvSpPr>
          <p:nvPr>
            <p:ph sz="half" idx="2"/>
          </p:nvPr>
        </p:nvSpPr>
        <p:spPr/>
        <p:txBody>
          <a:bodyPr/>
          <a:lstStyle/>
          <a:p>
            <a:r>
              <a:rPr lang="en-US" dirty="0" smtClean="0"/>
              <a:t>Girls stop spinning, join their left pinky with partner’s right pinky</a:t>
            </a:r>
          </a:p>
          <a:p>
            <a:endParaRPr lang="en-US" dirty="0"/>
          </a:p>
          <a:p>
            <a:r>
              <a:rPr lang="en-US" dirty="0" smtClean="0"/>
              <a:t>All continue moving in circle</a:t>
            </a:r>
            <a:endParaRPr lang="en-US" dirty="0"/>
          </a:p>
        </p:txBody>
      </p:sp>
      <p:sp>
        <p:nvSpPr>
          <p:cNvPr id="2" name="Footer Placeholder 1"/>
          <p:cNvSpPr>
            <a:spLocks noGrp="1"/>
          </p:cNvSpPr>
          <p:nvPr>
            <p:ph type="ftr" sz="quarter" idx="3"/>
          </p:nvPr>
        </p:nvSpPr>
        <p:spPr/>
        <p:txBody>
          <a:bodyPr/>
          <a:lstStyle/>
          <a:p>
            <a:endParaRPr lang="en-US" dirty="0"/>
          </a:p>
        </p:txBody>
      </p:sp>
      <p:sp>
        <p:nvSpPr>
          <p:cNvPr id="3" name="Slide Number Placeholder 2"/>
          <p:cNvSpPr>
            <a:spLocks noGrp="1"/>
          </p:cNvSpPr>
          <p:nvPr>
            <p:ph type="sldNum" sz="quarter" idx="4"/>
          </p:nvPr>
        </p:nvSpPr>
        <p:spPr/>
        <p:txBody>
          <a:bodyPr/>
          <a:lstStyle/>
          <a:p>
            <a:pPr algn="r"/>
            <a:r>
              <a:rPr lang="en-US" smtClean="0"/>
              <a:t>– </a:t>
            </a:r>
            <a:fld id="{2E0C4986-DF4C-41E4-9AD9-F0F539D09A98}" type="slidenum">
              <a:rPr lang="en-US" smtClean="0"/>
              <a:pPr algn="r"/>
              <a:t>12</a:t>
            </a:fld>
            <a:endParaRPr lang="en-US" dirty="0"/>
          </a:p>
        </p:txBody>
      </p:sp>
      <p:pic>
        <p:nvPicPr>
          <p:cNvPr id="1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524000"/>
            <a:ext cx="4038600" cy="39191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0431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STOMP</a:t>
            </a:r>
            <a:endParaRPr lang="en-US" dirty="0"/>
          </a:p>
        </p:txBody>
      </p:sp>
      <p:sp>
        <p:nvSpPr>
          <p:cNvPr id="3" name="Footer Placeholder 2"/>
          <p:cNvSpPr>
            <a:spLocks noGrp="1"/>
          </p:cNvSpPr>
          <p:nvPr>
            <p:ph type="ftr" sz="quarter" idx="3"/>
          </p:nvPr>
        </p:nvSpPr>
        <p:spPr/>
        <p:txBody>
          <a:bodyPr/>
          <a:lstStyle/>
          <a:p>
            <a:endParaRPr lang="en-US" dirty="0"/>
          </a:p>
        </p:txBody>
      </p:sp>
      <p:sp>
        <p:nvSpPr>
          <p:cNvPr id="4" name="Slide Number Placeholder 3"/>
          <p:cNvSpPr>
            <a:spLocks noGrp="1"/>
          </p:cNvSpPr>
          <p:nvPr>
            <p:ph type="sldNum" sz="quarter" idx="4"/>
          </p:nvPr>
        </p:nvSpPr>
        <p:spPr/>
        <p:txBody>
          <a:bodyPr/>
          <a:lstStyle/>
          <a:p>
            <a:pPr algn="r"/>
            <a:r>
              <a:rPr lang="en-US" smtClean="0"/>
              <a:t>– </a:t>
            </a:r>
            <a:fld id="{2E0C4986-DF4C-41E4-9AD9-F0F539D09A98}" type="slidenum">
              <a:rPr lang="en-US" smtClean="0"/>
              <a:pPr algn="r"/>
              <a:t>13</a:t>
            </a:fld>
            <a:endParaRPr lang="en-US" dirty="0"/>
          </a:p>
        </p:txBody>
      </p:sp>
      <p:sp>
        <p:nvSpPr>
          <p:cNvPr id="8" name="Content Placeholder 7"/>
          <p:cNvSpPr>
            <a:spLocks noGrp="1"/>
          </p:cNvSpPr>
          <p:nvPr>
            <p:ph sz="half" idx="2"/>
          </p:nvPr>
        </p:nvSpPr>
        <p:spPr/>
        <p:txBody>
          <a:bodyPr/>
          <a:lstStyle/>
          <a:p>
            <a:r>
              <a:rPr lang="en-US" dirty="0" smtClean="0"/>
              <a:t>Girls reach back with their right hand and take the thumb of the guy behind them</a:t>
            </a:r>
          </a:p>
          <a:p>
            <a:endParaRPr lang="en-US" dirty="0"/>
          </a:p>
          <a:p>
            <a:r>
              <a:rPr lang="en-US" dirty="0" smtClean="0"/>
              <a:t>Girls face </a:t>
            </a:r>
            <a:r>
              <a:rPr lang="en-US" b="1" dirty="0" smtClean="0"/>
              <a:t>out</a:t>
            </a:r>
            <a:r>
              <a:rPr lang="en-US" dirty="0" smtClean="0"/>
              <a:t> of the circle</a:t>
            </a:r>
          </a:p>
          <a:p>
            <a:endParaRPr lang="en-US" dirty="0"/>
          </a:p>
          <a:p>
            <a:r>
              <a:rPr lang="en-US" dirty="0" smtClean="0"/>
              <a:t>Guys continue to keep their left hands joined at the center of the circle</a:t>
            </a:r>
            <a:endParaRPr lang="en-U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524000"/>
            <a:ext cx="4038600" cy="37833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9183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STOMP</a:t>
            </a:r>
            <a:endParaRPr lang="en-US" dirty="0"/>
          </a:p>
        </p:txBody>
      </p:sp>
      <p:sp>
        <p:nvSpPr>
          <p:cNvPr id="6" name="Content Placeholder 5"/>
          <p:cNvSpPr>
            <a:spLocks noGrp="1"/>
          </p:cNvSpPr>
          <p:nvPr>
            <p:ph sz="half" idx="2"/>
          </p:nvPr>
        </p:nvSpPr>
        <p:spPr/>
        <p:txBody>
          <a:bodyPr/>
          <a:lstStyle/>
          <a:p>
            <a:r>
              <a:rPr lang="en-US" dirty="0" smtClean="0"/>
              <a:t>Guys release their left hands from the center of the circle and instead join the right pinky of the girl in front of them with their left pinky</a:t>
            </a:r>
          </a:p>
          <a:p>
            <a:endParaRPr lang="en-US" dirty="0"/>
          </a:p>
          <a:p>
            <a:r>
              <a:rPr lang="en-US" dirty="0" smtClean="0"/>
              <a:t>All move in the circle facing forward</a:t>
            </a:r>
          </a:p>
          <a:p>
            <a:pPr lvl="1"/>
            <a:r>
              <a:rPr lang="en-US" dirty="0" smtClean="0"/>
              <a:t>Girls</a:t>
            </a:r>
            <a:r>
              <a:rPr lang="en-US" dirty="0"/>
              <a:t>: Left hand reaches straight forward to hold the left pinky of the guy in front of you.  Right arm is bent, hand right by your head holding the right pinky of the guy behind you.</a:t>
            </a:r>
          </a:p>
          <a:p>
            <a:pPr lvl="1"/>
            <a:r>
              <a:rPr lang="en-US" dirty="0"/>
              <a:t>Guys: Right hand reaches straight forward to hold the right pinky of the girl in front of you.  Left arm is bent, hand right by your head holding the left pinky of the girl behind you</a:t>
            </a:r>
            <a:r>
              <a:rPr lang="en-US" dirty="0" smtClean="0"/>
              <a:t>.</a:t>
            </a:r>
            <a:endParaRPr lang="en-US" dirty="0"/>
          </a:p>
        </p:txBody>
      </p:sp>
      <p:sp>
        <p:nvSpPr>
          <p:cNvPr id="3" name="Footer Placeholder 2"/>
          <p:cNvSpPr>
            <a:spLocks noGrp="1"/>
          </p:cNvSpPr>
          <p:nvPr>
            <p:ph type="ftr" sz="quarter" idx="3"/>
          </p:nvPr>
        </p:nvSpPr>
        <p:spPr/>
        <p:txBody>
          <a:bodyPr/>
          <a:lstStyle/>
          <a:p>
            <a:endParaRPr lang="en-US" dirty="0"/>
          </a:p>
        </p:txBody>
      </p:sp>
      <p:sp>
        <p:nvSpPr>
          <p:cNvPr id="4" name="Slide Number Placeholder 3"/>
          <p:cNvSpPr>
            <a:spLocks noGrp="1"/>
          </p:cNvSpPr>
          <p:nvPr>
            <p:ph type="sldNum" sz="quarter" idx="4"/>
          </p:nvPr>
        </p:nvSpPr>
        <p:spPr/>
        <p:txBody>
          <a:bodyPr/>
          <a:lstStyle/>
          <a:p>
            <a:pPr algn="r"/>
            <a:r>
              <a:rPr lang="en-US" smtClean="0"/>
              <a:t>– </a:t>
            </a:r>
            <a:fld id="{2E0C4986-DF4C-41E4-9AD9-F0F539D09A98}" type="slidenum">
              <a:rPr lang="en-US" smtClean="0"/>
              <a:pPr algn="r"/>
              <a:t>14</a:t>
            </a:fld>
            <a:endParaRPr lang="en-U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761" y="1524000"/>
            <a:ext cx="4191000" cy="37842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2758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STOMP</a:t>
            </a:r>
            <a:endParaRPr lang="en-US" dirty="0"/>
          </a:p>
        </p:txBody>
      </p:sp>
      <p:sp>
        <p:nvSpPr>
          <p:cNvPr id="3" name="Footer Placeholder 2"/>
          <p:cNvSpPr>
            <a:spLocks noGrp="1"/>
          </p:cNvSpPr>
          <p:nvPr>
            <p:ph type="ftr" sz="quarter" idx="3"/>
          </p:nvPr>
        </p:nvSpPr>
        <p:spPr/>
        <p:txBody>
          <a:bodyPr/>
          <a:lstStyle/>
          <a:p>
            <a:endParaRPr dirty="0"/>
          </a:p>
        </p:txBody>
      </p:sp>
      <p:sp>
        <p:nvSpPr>
          <p:cNvPr id="4" name="Slide Number Placeholder 3"/>
          <p:cNvSpPr>
            <a:spLocks noGrp="1"/>
          </p:cNvSpPr>
          <p:nvPr>
            <p:ph type="sldNum" sz="quarter" idx="4"/>
          </p:nvPr>
        </p:nvSpPr>
        <p:spPr/>
        <p:txBody>
          <a:bodyPr/>
          <a:lstStyle/>
          <a:p>
            <a:pPr algn="r"/>
            <a:r>
              <a:t>– </a:t>
            </a:r>
            <a:fld id="{2E0C4986-DF4C-41E4-9AD9-F0F539D09A98}" type="slidenum">
              <a:rPr/>
              <a:pPr algn="r"/>
              <a:t>15</a:t>
            </a:fld>
            <a:endParaRPr dirty="0"/>
          </a:p>
        </p:txBody>
      </p:sp>
      <p:sp>
        <p:nvSpPr>
          <p:cNvPr id="8" name="Content Placeholder 7"/>
          <p:cNvSpPr>
            <a:spLocks noGrp="1"/>
          </p:cNvSpPr>
          <p:nvPr>
            <p:ph sz="half" idx="2"/>
          </p:nvPr>
        </p:nvSpPr>
        <p:spPr/>
        <p:txBody>
          <a:bodyPr/>
          <a:lstStyle/>
          <a:p>
            <a:r>
              <a:rPr lang="en-US" dirty="0" smtClean="0"/>
              <a:t>Break off from the circle and dance with your partner</a:t>
            </a:r>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447800"/>
            <a:ext cx="4267200" cy="40230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15855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STOMP</a:t>
            </a:r>
            <a:endParaRPr lang="en-US" dirty="0"/>
          </a:p>
        </p:txBody>
      </p:sp>
      <p:sp>
        <p:nvSpPr>
          <p:cNvPr id="3" name="Footer Placeholder 2"/>
          <p:cNvSpPr>
            <a:spLocks noGrp="1"/>
          </p:cNvSpPr>
          <p:nvPr>
            <p:ph type="ftr" sz="quarter" idx="3"/>
          </p:nvPr>
        </p:nvSpPr>
        <p:spPr/>
        <p:txBody>
          <a:bodyPr/>
          <a:lstStyle/>
          <a:p>
            <a:endParaRPr dirty="0"/>
          </a:p>
        </p:txBody>
      </p:sp>
      <p:sp>
        <p:nvSpPr>
          <p:cNvPr id="4" name="Slide Number Placeholder 3"/>
          <p:cNvSpPr>
            <a:spLocks noGrp="1"/>
          </p:cNvSpPr>
          <p:nvPr>
            <p:ph type="sldNum" sz="quarter" idx="4"/>
          </p:nvPr>
        </p:nvSpPr>
        <p:spPr/>
        <p:txBody>
          <a:bodyPr/>
          <a:lstStyle/>
          <a:p>
            <a:pPr algn="r"/>
            <a:r>
              <a:t>– </a:t>
            </a:r>
            <a:fld id="{2E0C4986-DF4C-41E4-9AD9-F0F539D09A98}" type="slidenum">
              <a:rPr/>
              <a:pPr algn="r"/>
              <a:t>16</a:t>
            </a:fld>
            <a:endParaRPr dirty="0"/>
          </a:p>
        </p:txBody>
      </p:sp>
      <p:sp>
        <p:nvSpPr>
          <p:cNvPr id="8" name="Content Placeholder 7"/>
          <p:cNvSpPr>
            <a:spLocks noGrp="1"/>
          </p:cNvSpPr>
          <p:nvPr>
            <p:ph sz="half" idx="2"/>
          </p:nvPr>
        </p:nvSpPr>
        <p:spPr/>
        <p:txBody>
          <a:bodyPr/>
          <a:lstStyle/>
          <a:p>
            <a:r>
              <a:rPr lang="en-US" dirty="0" smtClean="0"/>
              <a:t>Guys spin girls around and take a knee</a:t>
            </a:r>
          </a:p>
          <a:p>
            <a:endParaRPr lang="en-US" dirty="0"/>
          </a:p>
          <a:p>
            <a:r>
              <a:rPr lang="en-US" dirty="0" smtClean="0"/>
              <a:t>End with girl’s left hand behind her back, right hand straight out holding their partner’s hand</a:t>
            </a:r>
            <a:endParaRPr lang="en-U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599" y="1447800"/>
            <a:ext cx="4339244"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15855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STOMP</a:t>
            </a:r>
            <a:endParaRPr lang="en-US" dirty="0"/>
          </a:p>
        </p:txBody>
      </p:sp>
      <p:sp>
        <p:nvSpPr>
          <p:cNvPr id="3" name="Footer Placeholder 2"/>
          <p:cNvSpPr>
            <a:spLocks noGrp="1"/>
          </p:cNvSpPr>
          <p:nvPr>
            <p:ph type="ftr" sz="quarter" idx="3"/>
          </p:nvPr>
        </p:nvSpPr>
        <p:spPr/>
        <p:txBody>
          <a:bodyPr/>
          <a:lstStyle/>
          <a:p>
            <a:endParaRPr dirty="0"/>
          </a:p>
        </p:txBody>
      </p:sp>
      <p:sp>
        <p:nvSpPr>
          <p:cNvPr id="4" name="Slide Number Placeholder 3"/>
          <p:cNvSpPr>
            <a:spLocks noGrp="1"/>
          </p:cNvSpPr>
          <p:nvPr>
            <p:ph type="sldNum" sz="quarter" idx="4"/>
          </p:nvPr>
        </p:nvSpPr>
        <p:spPr/>
        <p:txBody>
          <a:bodyPr/>
          <a:lstStyle/>
          <a:p>
            <a:pPr algn="r"/>
            <a:r>
              <a:t>– </a:t>
            </a:r>
            <a:fld id="{2E0C4986-DF4C-41E4-9AD9-F0F539D09A98}" type="slidenum">
              <a:rPr/>
              <a:pPr algn="r"/>
              <a:t>17</a:t>
            </a:fld>
            <a:endParaRPr dirty="0"/>
          </a:p>
        </p:txBody>
      </p:sp>
      <p:sp>
        <p:nvSpPr>
          <p:cNvPr id="8" name="Content Placeholder 7"/>
          <p:cNvSpPr>
            <a:spLocks noGrp="1"/>
          </p:cNvSpPr>
          <p:nvPr>
            <p:ph sz="half" idx="2"/>
          </p:nvPr>
        </p:nvSpPr>
        <p:spPr/>
        <p:txBody>
          <a:bodyPr/>
          <a:lstStyle/>
          <a:p>
            <a:r>
              <a:rPr lang="en-US" dirty="0" smtClean="0"/>
              <a:t>Girls curtsy</a:t>
            </a:r>
          </a:p>
          <a:p>
            <a:pPr lvl="1"/>
            <a:r>
              <a:rPr lang="en-US" dirty="0" smtClean="0"/>
              <a:t>Step forward left, right, curtsy (left leg bends to curtsy)</a:t>
            </a:r>
          </a:p>
          <a:p>
            <a:pPr lvl="1"/>
            <a:r>
              <a:rPr lang="en-US" dirty="0" smtClean="0"/>
              <a:t>Step back left, right curtsy (left leg bends to curtsy)</a:t>
            </a:r>
          </a:p>
          <a:p>
            <a:pPr lvl="1"/>
            <a:r>
              <a:rPr lang="en-US" dirty="0" smtClean="0"/>
              <a:t>Repeat until next stomp</a:t>
            </a:r>
            <a:endParaRPr lang="en-US"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0"/>
            <a:ext cx="4297409"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15855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STOMP</a:t>
            </a:r>
            <a:endParaRPr lang="en-US" dirty="0"/>
          </a:p>
        </p:txBody>
      </p:sp>
      <p:sp>
        <p:nvSpPr>
          <p:cNvPr id="3" name="Footer Placeholder 2"/>
          <p:cNvSpPr>
            <a:spLocks noGrp="1"/>
          </p:cNvSpPr>
          <p:nvPr>
            <p:ph type="ftr" sz="quarter" idx="3"/>
          </p:nvPr>
        </p:nvSpPr>
        <p:spPr/>
        <p:txBody>
          <a:bodyPr/>
          <a:lstStyle/>
          <a:p>
            <a:endParaRPr dirty="0"/>
          </a:p>
        </p:txBody>
      </p:sp>
      <p:sp>
        <p:nvSpPr>
          <p:cNvPr id="4" name="Slide Number Placeholder 3"/>
          <p:cNvSpPr>
            <a:spLocks noGrp="1"/>
          </p:cNvSpPr>
          <p:nvPr>
            <p:ph type="sldNum" sz="quarter" idx="4"/>
          </p:nvPr>
        </p:nvSpPr>
        <p:spPr/>
        <p:txBody>
          <a:bodyPr/>
          <a:lstStyle/>
          <a:p>
            <a:pPr algn="r"/>
            <a:r>
              <a:t>– </a:t>
            </a:r>
            <a:fld id="{2E0C4986-DF4C-41E4-9AD9-F0F539D09A98}" type="slidenum">
              <a:rPr/>
              <a:pPr algn="r"/>
              <a:t>18</a:t>
            </a:fld>
            <a:endParaRPr dirty="0"/>
          </a:p>
        </p:txBody>
      </p:sp>
      <p:sp>
        <p:nvSpPr>
          <p:cNvPr id="8" name="Content Placeholder 7"/>
          <p:cNvSpPr>
            <a:spLocks noGrp="1"/>
          </p:cNvSpPr>
          <p:nvPr>
            <p:ph sz="half" idx="2"/>
          </p:nvPr>
        </p:nvSpPr>
        <p:spPr/>
        <p:txBody>
          <a:bodyPr/>
          <a:lstStyle/>
          <a:p>
            <a:r>
              <a:rPr lang="en-US" dirty="0" smtClean="0"/>
              <a:t>Guys stand join left pinkies with their partner’s right pinky</a:t>
            </a:r>
          </a:p>
          <a:p>
            <a:endParaRPr lang="en-US" dirty="0"/>
          </a:p>
          <a:p>
            <a:r>
              <a:rPr lang="en-US" dirty="0" smtClean="0"/>
              <a:t>All promenade out</a:t>
            </a:r>
          </a:p>
          <a:p>
            <a:pPr marL="0" indent="0">
              <a:buNone/>
            </a:pPr>
            <a:endParaRPr lang="en-US" dirty="0"/>
          </a:p>
          <a:p>
            <a:pPr marL="0" indent="0">
              <a:buNone/>
            </a:pPr>
            <a:endParaRPr lang="en-US" dirty="0" smtClean="0"/>
          </a:p>
          <a:p>
            <a:pPr marL="0" indent="0" algn="ctr">
              <a:buNone/>
            </a:pPr>
            <a:endParaRPr lang="en-US" dirty="0" smtClean="0"/>
          </a:p>
          <a:p>
            <a:pPr marL="0" indent="0" algn="ctr">
              <a:buNone/>
            </a:pPr>
            <a:r>
              <a:rPr lang="en-US" dirty="0" smtClean="0"/>
              <a:t>END</a:t>
            </a:r>
            <a:endParaRPr lang="en-US" dirty="0"/>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599" y="1371600"/>
            <a:ext cx="4238625" cy="4581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15855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STOMP</a:t>
            </a:r>
            <a:endParaRPr lang="en-US" dirty="0"/>
          </a:p>
        </p:txBody>
      </p:sp>
      <p:sp>
        <p:nvSpPr>
          <p:cNvPr id="9" name="Content Placeholder 8"/>
          <p:cNvSpPr>
            <a:spLocks noGrp="1"/>
          </p:cNvSpPr>
          <p:nvPr>
            <p:ph sz="half" idx="2"/>
          </p:nvPr>
        </p:nvSpPr>
        <p:spPr/>
        <p:txBody>
          <a:bodyPr/>
          <a:lstStyle/>
          <a:p>
            <a:r>
              <a:rPr lang="en-US" dirty="0" smtClean="0"/>
              <a:t>Girls step in front of their partner, face him, and hold his thumbs</a:t>
            </a:r>
          </a:p>
          <a:p>
            <a:endParaRPr lang="en-US" dirty="0"/>
          </a:p>
          <a:p>
            <a:r>
              <a:rPr lang="en-US" dirty="0" smtClean="0"/>
              <a:t>Girls join pinkies with the girls in front of and behind them, guys join pinkies with guys in front of and behind them</a:t>
            </a:r>
          </a:p>
          <a:p>
            <a:endParaRPr lang="en-US" dirty="0"/>
          </a:p>
          <a:p>
            <a:r>
              <a:rPr lang="en-US" dirty="0" smtClean="0"/>
              <a:t>All continue moving in the circle</a:t>
            </a:r>
            <a:endParaRPr lang="en-US" dirty="0"/>
          </a:p>
        </p:txBody>
      </p:sp>
      <p:sp>
        <p:nvSpPr>
          <p:cNvPr id="2" name="Footer Placeholder 1"/>
          <p:cNvSpPr>
            <a:spLocks noGrp="1"/>
          </p:cNvSpPr>
          <p:nvPr>
            <p:ph type="ftr" sz="quarter" idx="3"/>
          </p:nvPr>
        </p:nvSpPr>
        <p:spPr/>
        <p:txBody>
          <a:bodyPr/>
          <a:lstStyle/>
          <a:p>
            <a:endParaRPr lang="en-US" dirty="0"/>
          </a:p>
        </p:txBody>
      </p:sp>
      <p:sp>
        <p:nvSpPr>
          <p:cNvPr id="3" name="Slide Number Placeholder 2"/>
          <p:cNvSpPr>
            <a:spLocks noGrp="1"/>
          </p:cNvSpPr>
          <p:nvPr>
            <p:ph type="sldNum" sz="quarter" idx="4"/>
          </p:nvPr>
        </p:nvSpPr>
        <p:spPr/>
        <p:txBody>
          <a:bodyPr/>
          <a:lstStyle/>
          <a:p>
            <a:pPr algn="r"/>
            <a:r>
              <a:rPr lang="en-US" smtClean="0"/>
              <a:t>– </a:t>
            </a:r>
            <a:fld id="{2E0C4986-DF4C-41E4-9AD9-F0F539D09A98}" type="slidenum">
              <a:rPr lang="en-US" smtClean="0"/>
              <a:pPr algn="r"/>
              <a:t>2</a:t>
            </a:fld>
            <a:endParaRPr lang="en-US"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354967"/>
            <a:ext cx="4162425" cy="4095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6394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STOMP</a:t>
            </a:r>
            <a:endParaRPr lang="en-US" dirty="0"/>
          </a:p>
        </p:txBody>
      </p:sp>
      <p:sp>
        <p:nvSpPr>
          <p:cNvPr id="2" name="Footer Placeholder 1"/>
          <p:cNvSpPr>
            <a:spLocks noGrp="1"/>
          </p:cNvSpPr>
          <p:nvPr>
            <p:ph type="ftr" sz="quarter" idx="3"/>
          </p:nvPr>
        </p:nvSpPr>
        <p:spPr/>
        <p:txBody>
          <a:bodyPr/>
          <a:lstStyle/>
          <a:p>
            <a:endParaRPr lang="en-US" dirty="0"/>
          </a:p>
        </p:txBody>
      </p:sp>
      <p:sp>
        <p:nvSpPr>
          <p:cNvPr id="3" name="Slide Number Placeholder 2"/>
          <p:cNvSpPr>
            <a:spLocks noGrp="1"/>
          </p:cNvSpPr>
          <p:nvPr>
            <p:ph type="sldNum" sz="quarter" idx="4"/>
          </p:nvPr>
        </p:nvSpPr>
        <p:spPr/>
        <p:txBody>
          <a:bodyPr/>
          <a:lstStyle/>
          <a:p>
            <a:pPr algn="r"/>
            <a:r>
              <a:rPr lang="en-US" smtClean="0"/>
              <a:t>– </a:t>
            </a:r>
            <a:fld id="{2E0C4986-DF4C-41E4-9AD9-F0F539D09A98}" type="slidenum">
              <a:rPr lang="en-US" smtClean="0"/>
              <a:pPr algn="r"/>
              <a:t>3</a:t>
            </a:fld>
            <a:endParaRPr lang="en-US" dirty="0"/>
          </a:p>
        </p:txBody>
      </p:sp>
      <p:sp>
        <p:nvSpPr>
          <p:cNvPr id="6" name="Content Placeholder 5"/>
          <p:cNvSpPr>
            <a:spLocks noGrp="1"/>
          </p:cNvSpPr>
          <p:nvPr>
            <p:ph sz="half" idx="2"/>
          </p:nvPr>
        </p:nvSpPr>
        <p:spPr/>
        <p:txBody>
          <a:bodyPr/>
          <a:lstStyle/>
          <a:p>
            <a:r>
              <a:rPr lang="en-US" dirty="0" smtClean="0"/>
              <a:t>Girls release guys’ thumbs, but keep pinky links with other girls, guys keep pinky links with other guys</a:t>
            </a:r>
          </a:p>
          <a:p>
            <a:endParaRPr lang="en-US" dirty="0"/>
          </a:p>
          <a:p>
            <a:r>
              <a:rPr lang="en-US" dirty="0" smtClean="0"/>
              <a:t>Guys move their circle in the opposite direction, girls continue to move their circle in the same direction</a:t>
            </a:r>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371600"/>
            <a:ext cx="4191000" cy="43423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8128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STOMP</a:t>
            </a:r>
            <a:endParaRPr lang="en-US" dirty="0"/>
          </a:p>
        </p:txBody>
      </p:sp>
      <p:sp>
        <p:nvSpPr>
          <p:cNvPr id="9" name="Content Placeholder 8"/>
          <p:cNvSpPr>
            <a:spLocks noGrp="1"/>
          </p:cNvSpPr>
          <p:nvPr>
            <p:ph sz="half" idx="2"/>
          </p:nvPr>
        </p:nvSpPr>
        <p:spPr/>
        <p:txBody>
          <a:bodyPr/>
          <a:lstStyle/>
          <a:p>
            <a:r>
              <a:rPr lang="en-US" dirty="0" smtClean="0"/>
              <a:t>Release pinkies as you meet your partner.  Join right pinkies with your partner and circle each other</a:t>
            </a:r>
          </a:p>
          <a:p>
            <a:pPr lvl="1"/>
            <a:r>
              <a:rPr lang="en-US" dirty="0" smtClean="0"/>
              <a:t>Elbows should be in the “window” position (resting on partner’s shoulder)</a:t>
            </a:r>
            <a:endParaRPr lang="en-US" dirty="0"/>
          </a:p>
        </p:txBody>
      </p:sp>
      <p:sp>
        <p:nvSpPr>
          <p:cNvPr id="2" name="Footer Placeholder 1"/>
          <p:cNvSpPr>
            <a:spLocks noGrp="1"/>
          </p:cNvSpPr>
          <p:nvPr>
            <p:ph type="ftr" sz="quarter" idx="3"/>
          </p:nvPr>
        </p:nvSpPr>
        <p:spPr/>
        <p:txBody>
          <a:bodyPr/>
          <a:lstStyle/>
          <a:p>
            <a:endParaRPr lang="en-US" dirty="0"/>
          </a:p>
        </p:txBody>
      </p:sp>
      <p:sp>
        <p:nvSpPr>
          <p:cNvPr id="3" name="Slide Number Placeholder 2"/>
          <p:cNvSpPr>
            <a:spLocks noGrp="1"/>
          </p:cNvSpPr>
          <p:nvPr>
            <p:ph type="sldNum" sz="quarter" idx="4"/>
          </p:nvPr>
        </p:nvSpPr>
        <p:spPr/>
        <p:txBody>
          <a:bodyPr/>
          <a:lstStyle/>
          <a:p>
            <a:pPr algn="r"/>
            <a:r>
              <a:rPr lang="en-US" smtClean="0"/>
              <a:t>– </a:t>
            </a:r>
            <a:fld id="{2E0C4986-DF4C-41E4-9AD9-F0F539D09A98}" type="slidenum">
              <a:rPr lang="en-US" smtClean="0"/>
              <a:pPr algn="r"/>
              <a:t>4</a:t>
            </a:fld>
            <a:endParaRPr lang="en-US"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24000"/>
            <a:ext cx="4343400" cy="30158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0431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STOMP</a:t>
            </a:r>
            <a:endParaRPr lang="en-US" dirty="0"/>
          </a:p>
        </p:txBody>
      </p:sp>
      <p:sp>
        <p:nvSpPr>
          <p:cNvPr id="2" name="Footer Placeholder 1"/>
          <p:cNvSpPr>
            <a:spLocks noGrp="1"/>
          </p:cNvSpPr>
          <p:nvPr>
            <p:ph type="ftr" sz="quarter" idx="3"/>
          </p:nvPr>
        </p:nvSpPr>
        <p:spPr/>
        <p:txBody>
          <a:bodyPr/>
          <a:lstStyle/>
          <a:p>
            <a:endParaRPr lang="en-US" dirty="0"/>
          </a:p>
        </p:txBody>
      </p:sp>
      <p:sp>
        <p:nvSpPr>
          <p:cNvPr id="3" name="Slide Number Placeholder 2"/>
          <p:cNvSpPr>
            <a:spLocks noGrp="1"/>
          </p:cNvSpPr>
          <p:nvPr>
            <p:ph type="sldNum" sz="quarter" idx="4"/>
          </p:nvPr>
        </p:nvSpPr>
        <p:spPr/>
        <p:txBody>
          <a:bodyPr/>
          <a:lstStyle/>
          <a:p>
            <a:pPr algn="r"/>
            <a:r>
              <a:rPr lang="en-US" smtClean="0"/>
              <a:t>– </a:t>
            </a:r>
            <a:fld id="{2E0C4986-DF4C-41E4-9AD9-F0F539D09A98}" type="slidenum">
              <a:rPr lang="en-US" smtClean="0"/>
              <a:pPr algn="r"/>
              <a:t>5</a:t>
            </a:fld>
            <a:endParaRPr lang="en-US" dirty="0"/>
          </a:p>
        </p:txBody>
      </p:sp>
      <p:sp>
        <p:nvSpPr>
          <p:cNvPr id="6" name="Content Placeholder 5"/>
          <p:cNvSpPr>
            <a:spLocks noGrp="1"/>
          </p:cNvSpPr>
          <p:nvPr>
            <p:ph sz="half" idx="2"/>
          </p:nvPr>
        </p:nvSpPr>
        <p:spPr>
          <a:xfrm>
            <a:off x="4648200" y="1524000"/>
            <a:ext cx="4244280" cy="4442047"/>
          </a:xfrm>
        </p:spPr>
        <p:txBody>
          <a:bodyPr/>
          <a:lstStyle/>
          <a:p>
            <a:r>
              <a:rPr lang="en-US" dirty="0" smtClean="0"/>
              <a:t>File into a circle, with girls moving ahead of their partners</a:t>
            </a:r>
          </a:p>
          <a:p>
            <a:pPr marL="0" indent="0">
              <a:buNone/>
            </a:pPr>
            <a:endParaRPr lang="en-US" dirty="0"/>
          </a:p>
          <a:p>
            <a:r>
              <a:rPr lang="en-US" dirty="0" smtClean="0"/>
              <a:t>Girls face out of the circle, guys face into the circle</a:t>
            </a:r>
          </a:p>
          <a:p>
            <a:endParaRPr lang="en-US" dirty="0"/>
          </a:p>
          <a:p>
            <a:r>
              <a:rPr lang="en-US" dirty="0" smtClean="0"/>
              <a:t>Everyone grabs forearms in preparation for the girls holding up the guys in the next step</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761" y="1524000"/>
            <a:ext cx="4191000" cy="37842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0431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STOMP</a:t>
            </a:r>
            <a:endParaRPr lang="en-US" dirty="0"/>
          </a:p>
        </p:txBody>
      </p:sp>
      <p:sp>
        <p:nvSpPr>
          <p:cNvPr id="9" name="Content Placeholder 8"/>
          <p:cNvSpPr>
            <a:spLocks noGrp="1"/>
          </p:cNvSpPr>
          <p:nvPr>
            <p:ph sz="half" idx="2"/>
          </p:nvPr>
        </p:nvSpPr>
        <p:spPr/>
        <p:txBody>
          <a:bodyPr/>
          <a:lstStyle/>
          <a:p>
            <a:r>
              <a:rPr lang="en-US" dirty="0" smtClean="0"/>
              <a:t>Guys lean back and girls hold them up</a:t>
            </a:r>
            <a:endParaRPr lang="en-US" dirty="0"/>
          </a:p>
        </p:txBody>
      </p:sp>
      <p:sp>
        <p:nvSpPr>
          <p:cNvPr id="2" name="Footer Placeholder 1"/>
          <p:cNvSpPr>
            <a:spLocks noGrp="1"/>
          </p:cNvSpPr>
          <p:nvPr>
            <p:ph type="ftr" sz="quarter" idx="3"/>
          </p:nvPr>
        </p:nvSpPr>
        <p:spPr/>
        <p:txBody>
          <a:bodyPr/>
          <a:lstStyle/>
          <a:p>
            <a:endParaRPr lang="en-US" dirty="0"/>
          </a:p>
        </p:txBody>
      </p:sp>
      <p:sp>
        <p:nvSpPr>
          <p:cNvPr id="3" name="Slide Number Placeholder 2"/>
          <p:cNvSpPr>
            <a:spLocks noGrp="1"/>
          </p:cNvSpPr>
          <p:nvPr>
            <p:ph type="sldNum" sz="quarter" idx="4"/>
          </p:nvPr>
        </p:nvSpPr>
        <p:spPr/>
        <p:txBody>
          <a:bodyPr/>
          <a:lstStyle/>
          <a:p>
            <a:pPr algn="r"/>
            <a:r>
              <a:rPr lang="en-US" smtClean="0"/>
              <a:t>– </a:t>
            </a:r>
            <a:fld id="{2E0C4986-DF4C-41E4-9AD9-F0F539D09A98}" type="slidenum">
              <a:rPr lang="en-US" smtClean="0"/>
              <a:pPr algn="r"/>
              <a:t>6</a:t>
            </a:fld>
            <a:endParaRPr lang="en-US" dirty="0"/>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761" y="1524000"/>
            <a:ext cx="4191000" cy="37842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0431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STOMP</a:t>
            </a:r>
            <a:endParaRPr lang="en-US" dirty="0"/>
          </a:p>
        </p:txBody>
      </p:sp>
      <p:sp>
        <p:nvSpPr>
          <p:cNvPr id="2" name="Footer Placeholder 1"/>
          <p:cNvSpPr>
            <a:spLocks noGrp="1"/>
          </p:cNvSpPr>
          <p:nvPr>
            <p:ph type="ftr" sz="quarter" idx="3"/>
          </p:nvPr>
        </p:nvSpPr>
        <p:spPr/>
        <p:txBody>
          <a:bodyPr/>
          <a:lstStyle/>
          <a:p>
            <a:endParaRPr lang="en-US" dirty="0"/>
          </a:p>
        </p:txBody>
      </p:sp>
      <p:sp>
        <p:nvSpPr>
          <p:cNvPr id="3" name="Slide Number Placeholder 2"/>
          <p:cNvSpPr>
            <a:spLocks noGrp="1"/>
          </p:cNvSpPr>
          <p:nvPr>
            <p:ph type="sldNum" sz="quarter" idx="4"/>
          </p:nvPr>
        </p:nvSpPr>
        <p:spPr/>
        <p:txBody>
          <a:bodyPr/>
          <a:lstStyle/>
          <a:p>
            <a:pPr algn="r"/>
            <a:r>
              <a:rPr lang="en-US" smtClean="0"/>
              <a:t>– </a:t>
            </a:r>
            <a:fld id="{2E0C4986-DF4C-41E4-9AD9-F0F539D09A98}" type="slidenum">
              <a:rPr lang="en-US" smtClean="0"/>
              <a:pPr algn="r"/>
              <a:t>7</a:t>
            </a:fld>
            <a:endParaRPr lang="en-US" dirty="0"/>
          </a:p>
        </p:txBody>
      </p:sp>
      <p:sp>
        <p:nvSpPr>
          <p:cNvPr id="6" name="Content Placeholder 5"/>
          <p:cNvSpPr>
            <a:spLocks noGrp="1"/>
          </p:cNvSpPr>
          <p:nvPr>
            <p:ph sz="half" idx="2"/>
          </p:nvPr>
        </p:nvSpPr>
        <p:spPr/>
        <p:txBody>
          <a:bodyPr/>
          <a:lstStyle/>
          <a:p>
            <a:r>
              <a:rPr lang="en-US" dirty="0" smtClean="0"/>
              <a:t>Girls pull guys back up</a:t>
            </a:r>
          </a:p>
          <a:p>
            <a:endParaRPr lang="en-US" dirty="0"/>
          </a:p>
          <a:p>
            <a:r>
              <a:rPr lang="en-US" dirty="0" smtClean="0"/>
              <a:t>Instead of forearms, hold pinkies with those ahead of and behind you in circle</a:t>
            </a:r>
          </a:p>
          <a:p>
            <a:endParaRPr lang="en-US" dirty="0"/>
          </a:p>
          <a:p>
            <a:r>
              <a:rPr lang="en-US" dirty="0" smtClean="0"/>
              <a:t>Face forward </a:t>
            </a:r>
            <a:endParaRPr lang="en-US" dirty="0"/>
          </a:p>
          <a:p>
            <a:pPr lvl="1"/>
            <a:r>
              <a:rPr lang="en-US" dirty="0" smtClean="0"/>
              <a:t>Girls: Left hand reaches straight forward to hold the left pinky of the guy in front of you.  Right arm is bent, hand right by your head holding the right pinky of the guy behind you.</a:t>
            </a:r>
          </a:p>
          <a:p>
            <a:pPr lvl="1"/>
            <a:r>
              <a:rPr lang="en-US" dirty="0" smtClean="0"/>
              <a:t>Guys: Right hand reaches straight forward to hold the right pinky of the girl in front of you.  Left arm is bent, hand right by your head holding the left pinky of the girl behind you.</a:t>
            </a:r>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761" y="1524000"/>
            <a:ext cx="4191000" cy="37842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0431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STOMP</a:t>
            </a:r>
            <a:endParaRPr lang="en-US" dirty="0"/>
          </a:p>
        </p:txBody>
      </p:sp>
      <p:sp>
        <p:nvSpPr>
          <p:cNvPr id="9" name="Content Placeholder 8"/>
          <p:cNvSpPr>
            <a:spLocks noGrp="1"/>
          </p:cNvSpPr>
          <p:nvPr>
            <p:ph sz="half" idx="2"/>
          </p:nvPr>
        </p:nvSpPr>
        <p:spPr/>
        <p:txBody>
          <a:bodyPr/>
          <a:lstStyle/>
          <a:p>
            <a:r>
              <a:rPr lang="en-US" dirty="0" smtClean="0"/>
              <a:t>Continue moving in a circle</a:t>
            </a:r>
          </a:p>
          <a:p>
            <a:endParaRPr lang="en-US" dirty="0"/>
          </a:p>
          <a:p>
            <a:r>
              <a:rPr lang="en-US" dirty="0" smtClean="0"/>
              <a:t>Release pinkies except continue to hold your partner’s pinky </a:t>
            </a:r>
            <a:endParaRPr lang="en-US" dirty="0"/>
          </a:p>
          <a:p>
            <a:pPr lvl="1"/>
            <a:r>
              <a:rPr lang="en-US" dirty="0"/>
              <a:t>G</a:t>
            </a:r>
            <a:r>
              <a:rPr lang="en-US" dirty="0" smtClean="0"/>
              <a:t>irl’s right pinky to guy’s right pinky</a:t>
            </a:r>
          </a:p>
          <a:p>
            <a:pPr lvl="1"/>
            <a:r>
              <a:rPr lang="en-US" dirty="0" smtClean="0"/>
              <a:t>Girl’s right arm goes over her head to her partner</a:t>
            </a:r>
          </a:p>
          <a:p>
            <a:pPr lvl="1"/>
            <a:r>
              <a:rPr lang="en-US" dirty="0" smtClean="0"/>
              <a:t>Girls’ left hands to hips</a:t>
            </a:r>
          </a:p>
          <a:p>
            <a:pPr lvl="1"/>
            <a:r>
              <a:rPr lang="en-US" dirty="0" smtClean="0"/>
              <a:t>Guys’ left hands to suspenders</a:t>
            </a:r>
          </a:p>
          <a:p>
            <a:pPr lvl="1"/>
            <a:endParaRPr lang="en-US" dirty="0"/>
          </a:p>
          <a:p>
            <a:r>
              <a:rPr lang="en-US" dirty="0" smtClean="0"/>
              <a:t>Guys should still be stomping in rhythm at this time</a:t>
            </a:r>
            <a:endParaRPr lang="en-US" dirty="0"/>
          </a:p>
        </p:txBody>
      </p:sp>
      <p:sp>
        <p:nvSpPr>
          <p:cNvPr id="2" name="Footer Placeholder 1"/>
          <p:cNvSpPr>
            <a:spLocks noGrp="1"/>
          </p:cNvSpPr>
          <p:nvPr>
            <p:ph type="ftr" sz="quarter" idx="3"/>
          </p:nvPr>
        </p:nvSpPr>
        <p:spPr/>
        <p:txBody>
          <a:bodyPr/>
          <a:lstStyle/>
          <a:p>
            <a:endParaRPr lang="en-US" dirty="0"/>
          </a:p>
        </p:txBody>
      </p:sp>
      <p:sp>
        <p:nvSpPr>
          <p:cNvPr id="3" name="Slide Number Placeholder 2"/>
          <p:cNvSpPr>
            <a:spLocks noGrp="1"/>
          </p:cNvSpPr>
          <p:nvPr>
            <p:ph type="sldNum" sz="quarter" idx="4"/>
          </p:nvPr>
        </p:nvSpPr>
        <p:spPr/>
        <p:txBody>
          <a:bodyPr/>
          <a:lstStyle/>
          <a:p>
            <a:pPr algn="r"/>
            <a:r>
              <a:rPr lang="en-US" smtClean="0"/>
              <a:t>– </a:t>
            </a:r>
            <a:fld id="{2E0C4986-DF4C-41E4-9AD9-F0F539D09A98}" type="slidenum">
              <a:rPr lang="en-US" smtClean="0"/>
              <a:pPr algn="r"/>
              <a:t>8</a:t>
            </a:fld>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447800"/>
            <a:ext cx="4114800" cy="36587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0431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STOMP</a:t>
            </a:r>
            <a:endParaRPr lang="en-US" dirty="0"/>
          </a:p>
        </p:txBody>
      </p:sp>
      <p:sp>
        <p:nvSpPr>
          <p:cNvPr id="2" name="Footer Placeholder 1"/>
          <p:cNvSpPr>
            <a:spLocks noGrp="1"/>
          </p:cNvSpPr>
          <p:nvPr>
            <p:ph type="ftr" sz="quarter" idx="3"/>
          </p:nvPr>
        </p:nvSpPr>
        <p:spPr/>
        <p:txBody>
          <a:bodyPr/>
          <a:lstStyle/>
          <a:p>
            <a:endParaRPr lang="en-US" dirty="0"/>
          </a:p>
        </p:txBody>
      </p:sp>
      <p:sp>
        <p:nvSpPr>
          <p:cNvPr id="3" name="Slide Number Placeholder 2"/>
          <p:cNvSpPr>
            <a:spLocks noGrp="1"/>
          </p:cNvSpPr>
          <p:nvPr>
            <p:ph type="sldNum" sz="quarter" idx="4"/>
          </p:nvPr>
        </p:nvSpPr>
        <p:spPr/>
        <p:txBody>
          <a:bodyPr/>
          <a:lstStyle/>
          <a:p>
            <a:pPr algn="r"/>
            <a:r>
              <a:rPr lang="en-US" smtClean="0"/>
              <a:t>– </a:t>
            </a:r>
            <a:fld id="{2E0C4986-DF4C-41E4-9AD9-F0F539D09A98}" type="slidenum">
              <a:rPr lang="en-US" smtClean="0"/>
              <a:pPr algn="r"/>
              <a:t>9</a:t>
            </a:fld>
            <a:endParaRPr lang="en-US" dirty="0"/>
          </a:p>
        </p:txBody>
      </p:sp>
      <p:sp>
        <p:nvSpPr>
          <p:cNvPr id="6" name="Content Placeholder 5"/>
          <p:cNvSpPr>
            <a:spLocks noGrp="1"/>
          </p:cNvSpPr>
          <p:nvPr>
            <p:ph sz="half" idx="2"/>
          </p:nvPr>
        </p:nvSpPr>
        <p:spPr/>
        <p:txBody>
          <a:bodyPr/>
          <a:lstStyle/>
          <a:p>
            <a:r>
              <a:rPr lang="en-US" dirty="0" smtClean="0"/>
              <a:t>Continue moving in the circle</a:t>
            </a:r>
          </a:p>
          <a:p>
            <a:endParaRPr lang="en-US" dirty="0"/>
          </a:p>
          <a:p>
            <a:r>
              <a:rPr lang="en-US" dirty="0" smtClean="0"/>
              <a:t>Guys reach their left hands to the center of the circle, all join pinkies</a:t>
            </a:r>
          </a:p>
          <a:p>
            <a:endParaRPr lang="en-US" dirty="0"/>
          </a:p>
          <a:p>
            <a:r>
              <a:rPr lang="en-US" dirty="0" smtClean="0"/>
              <a:t>Girls keep right arm overhead joined with guys’ right arm</a:t>
            </a:r>
            <a:endParaRPr lang="en-US" dirty="0"/>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524000"/>
            <a:ext cx="4038600" cy="39191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0431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Blank">
  <a:themeElements>
    <a:clrScheme name="Travelport Redefining">
      <a:dk1>
        <a:srgbClr val="0075B0"/>
      </a:dk1>
      <a:lt1>
        <a:srgbClr val="FFFFFF"/>
      </a:lt1>
      <a:dk2>
        <a:srgbClr val="001A72"/>
      </a:dk2>
      <a:lt2>
        <a:srgbClr val="FFFFFF"/>
      </a:lt2>
      <a:accent1>
        <a:srgbClr val="0075B0"/>
      </a:accent1>
      <a:accent2>
        <a:srgbClr val="78BE20"/>
      </a:accent2>
      <a:accent3>
        <a:srgbClr val="00A3AD"/>
      </a:accent3>
      <a:accent4>
        <a:srgbClr val="00A3AD"/>
      </a:accent4>
      <a:accent5>
        <a:srgbClr val="0075B0"/>
      </a:accent5>
      <a:accent6>
        <a:srgbClr val="582C83"/>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Redefining Content Master">
  <a:themeElements>
    <a:clrScheme name="Travelport Redefining">
      <a:dk1>
        <a:srgbClr val="0075B0"/>
      </a:dk1>
      <a:lt1>
        <a:srgbClr val="FFFFFF"/>
      </a:lt1>
      <a:dk2>
        <a:srgbClr val="001A72"/>
      </a:dk2>
      <a:lt2>
        <a:srgbClr val="FFFFFF"/>
      </a:lt2>
      <a:accent1>
        <a:srgbClr val="0075B0"/>
      </a:accent1>
      <a:accent2>
        <a:srgbClr val="78BE20"/>
      </a:accent2>
      <a:accent3>
        <a:srgbClr val="00A3AD"/>
      </a:accent3>
      <a:accent4>
        <a:srgbClr val="00A3AD"/>
      </a:accent4>
      <a:accent5>
        <a:srgbClr val="0075B0"/>
      </a:accent5>
      <a:accent6>
        <a:srgbClr val="582C83"/>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Redefining Divider Master">
  <a:themeElements>
    <a:clrScheme name="Travelport Redefining">
      <a:dk1>
        <a:srgbClr val="0075B0"/>
      </a:dk1>
      <a:lt1>
        <a:srgbClr val="FFFFFF"/>
      </a:lt1>
      <a:dk2>
        <a:srgbClr val="001A72"/>
      </a:dk2>
      <a:lt2>
        <a:srgbClr val="FFFFFF"/>
      </a:lt2>
      <a:accent1>
        <a:srgbClr val="0075B0"/>
      </a:accent1>
      <a:accent2>
        <a:srgbClr val="78BE20"/>
      </a:accent2>
      <a:accent3>
        <a:srgbClr val="00A3AD"/>
      </a:accent3>
      <a:accent4>
        <a:srgbClr val="00A3AD"/>
      </a:accent4>
      <a:accent5>
        <a:srgbClr val="0075B0"/>
      </a:accent5>
      <a:accent6>
        <a:srgbClr val="582C83"/>
      </a:accent6>
      <a:hlink>
        <a:srgbClr val="0000FF"/>
      </a:hlink>
      <a:folHlink>
        <a:srgbClr val="800080"/>
      </a:folHlink>
    </a:clrScheme>
    <a:fontScheme name="Custom 2">
      <a:majorFont>
        <a:latin typeface="Stag Sans Book"/>
        <a:ea typeface=""/>
        <a:cs typeface=""/>
      </a:majorFont>
      <a:minorFont>
        <a:latin typeface="Stag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Redefining final slide master">
  <a:themeElements>
    <a:clrScheme name="Travelport Redefining">
      <a:dk1>
        <a:srgbClr val="0075B0"/>
      </a:dk1>
      <a:lt1>
        <a:srgbClr val="FFFFFF"/>
      </a:lt1>
      <a:dk2>
        <a:srgbClr val="001A72"/>
      </a:dk2>
      <a:lt2>
        <a:srgbClr val="FFFFFF"/>
      </a:lt2>
      <a:accent1>
        <a:srgbClr val="0075B0"/>
      </a:accent1>
      <a:accent2>
        <a:srgbClr val="78BE20"/>
      </a:accent2>
      <a:accent3>
        <a:srgbClr val="00A3AD"/>
      </a:accent3>
      <a:accent4>
        <a:srgbClr val="00A3AD"/>
      </a:accent4>
      <a:accent5>
        <a:srgbClr val="0075B0"/>
      </a:accent5>
      <a:accent6>
        <a:srgbClr val="582C83"/>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146</TotalTime>
  <Words>802</Words>
  <Application>Microsoft Office PowerPoint</Application>
  <PresentationFormat>On-screen Show (4:3)</PresentationFormat>
  <Paragraphs>118</Paragraphs>
  <Slides>18</Slides>
  <Notes>0</Notes>
  <HiddenSlides>0</HiddenSlides>
  <MMClips>0</MMClips>
  <ScaleCrop>false</ScaleCrop>
  <HeadingPairs>
    <vt:vector size="4" baseType="variant">
      <vt:variant>
        <vt:lpstr>Theme</vt:lpstr>
      </vt:variant>
      <vt:variant>
        <vt:i4>4</vt:i4>
      </vt:variant>
      <vt:variant>
        <vt:lpstr>Slide Titles</vt:lpstr>
      </vt:variant>
      <vt:variant>
        <vt:i4>18</vt:i4>
      </vt:variant>
    </vt:vector>
  </HeadingPairs>
  <TitlesOfParts>
    <vt:vector size="22" baseType="lpstr">
      <vt:lpstr>Blank</vt:lpstr>
      <vt:lpstr>Redefining Content Master</vt:lpstr>
      <vt:lpstr>Redefining Divider Master</vt:lpstr>
      <vt:lpstr>Redefining final slide master</vt:lpstr>
      <vt:lpstr>Mühlenrod Dance</vt:lpstr>
      <vt:lpstr>STOMP</vt:lpstr>
      <vt:lpstr>STOMP</vt:lpstr>
      <vt:lpstr>STOMP</vt:lpstr>
      <vt:lpstr>STOMP</vt:lpstr>
      <vt:lpstr>STOMP</vt:lpstr>
      <vt:lpstr>STOMP</vt:lpstr>
      <vt:lpstr>STOMP</vt:lpstr>
      <vt:lpstr>STOMP</vt:lpstr>
      <vt:lpstr>STOMP</vt:lpstr>
      <vt:lpstr>STOMP</vt:lpstr>
      <vt:lpstr>STOMP</vt:lpstr>
      <vt:lpstr>STOMP</vt:lpstr>
      <vt:lpstr>STOMP</vt:lpstr>
      <vt:lpstr>STOMP</vt:lpstr>
      <vt:lpstr>STOMP</vt:lpstr>
      <vt:lpstr>STOMP</vt:lpstr>
      <vt:lpstr>STOMP</vt:lpstr>
    </vt:vector>
  </TitlesOfParts>
  <Company>Travelport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Mühlenrod Dance</dc:title>
  <dc:creator>Hannah Lopez</dc:creator>
  <cp:lastModifiedBy>Hannah Lopez</cp:lastModifiedBy>
  <cp:revision>40</cp:revision>
  <cp:lastPrinted>2013-03-18T10:39:01Z</cp:lastPrinted>
  <dcterms:created xsi:type="dcterms:W3CDTF">2014-08-25T18:36:20Z</dcterms:created>
  <dcterms:modified xsi:type="dcterms:W3CDTF">2014-08-25T21:02:35Z</dcterms:modified>
</cp:coreProperties>
</file>